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63bede4a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63bede4a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63bede4a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63bede4a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3bede4a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3bede4a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3bede4a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63bede4a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3bede4a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63bede4a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42e202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42e202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3bede4a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3bede4a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3f356eb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3f356eb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3bede4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3bede4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3bede4a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63bede4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63bede4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63bede4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63bede4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63bede4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3bede4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63bede4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3bede4a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3bede4a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8450" y="360725"/>
            <a:ext cx="8337000" cy="9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Proposal to use bit.dev</a:t>
            </a:r>
            <a:endParaRPr b="1">
              <a:solidFill>
                <a:schemeClr val="accent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175" y="1797850"/>
            <a:ext cx="4114800" cy="29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Enjoy an effortless, scalable monorepo dev experience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88" y="1157000"/>
            <a:ext cx="679041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Easily version components and update dependencies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13" y="1157000"/>
            <a:ext cx="67685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Standardize development across teams and projects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13" y="1170125"/>
            <a:ext cx="67685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Drive collaboration and adoption for components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13" y="1157000"/>
            <a:ext cx="67685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Automatically create PRs to impacted GitHub projects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375" y="1157000"/>
            <a:ext cx="676949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213" y="1305125"/>
            <a:ext cx="3533573" cy="353357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Why bit.dev, why not storybook + npm?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Sharing reusable components is made easy.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38" y="1157000"/>
            <a:ext cx="8246124" cy="34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Packed NPM &amp; yarn with rich components view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650" y="1017725"/>
            <a:ext cx="443111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00" y="1522925"/>
            <a:ext cx="3715849" cy="209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Automated CI/CD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325" y="1535175"/>
            <a:ext cx="5825800" cy="29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Receive and contribute to community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13" y="1017725"/>
            <a:ext cx="67685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Easy documentation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13" y="1017725"/>
            <a:ext cx="67685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Play with examples hands-on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13" y="1017725"/>
            <a:ext cx="67685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Build and test all impacted components</a:t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13" y="1183250"/>
            <a:ext cx="67685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