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9200" y="1377103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772400" y="1939078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48525" y="2924217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09419" y="375547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90600" y="323378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b="1" dirty="0" smtClean="0"/>
              <a:t>: </a:t>
            </a:r>
            <a:r>
              <a:rPr lang="en-US" sz="2400" dirty="0"/>
              <a:t> </a:t>
            </a:r>
            <a:r>
              <a:rPr lang="en-US" sz="2400" dirty="0" smtClean="0"/>
              <a:t>DHARSHAN.B</a:t>
            </a:r>
            <a:endParaRPr lang="en-US" sz="2400" dirty="0"/>
          </a:p>
          <a:p>
            <a:r>
              <a:rPr lang="en-US" sz="2400" b="1" dirty="0"/>
              <a:t>REGISTER </a:t>
            </a:r>
            <a:r>
              <a:rPr lang="en-US" sz="2400" b="1" dirty="0" smtClean="0"/>
              <a:t>NO      </a:t>
            </a:r>
            <a:r>
              <a:rPr lang="en-US" sz="2400" b="1" smtClean="0"/>
              <a:t>: </a:t>
            </a:r>
            <a:r>
              <a:rPr lang="en-US" sz="2400" smtClean="0"/>
              <a:t>312211871</a:t>
            </a:r>
            <a:endParaRPr lang="en-US" sz="2400" dirty="0"/>
          </a:p>
          <a:p>
            <a:r>
              <a:rPr lang="en-US" sz="2400" b="1" dirty="0" smtClean="0"/>
              <a:t>DEPARTMENT     : </a:t>
            </a:r>
            <a:r>
              <a:rPr lang="en-US" sz="2400" dirty="0"/>
              <a:t>B.COM (A &amp; F)</a:t>
            </a:r>
          </a:p>
          <a:p>
            <a:r>
              <a:rPr lang="en-US" sz="2400" b="1" dirty="0"/>
              <a:t>COLLEGE </a:t>
            </a:r>
            <a:r>
              <a:rPr lang="en-US" sz="2400" b="1" dirty="0" smtClean="0"/>
              <a:t>NAME  : </a:t>
            </a:r>
            <a:r>
              <a:rPr lang="en-US" sz="2400" dirty="0" smtClean="0"/>
              <a:t>Mar </a:t>
            </a:r>
            <a:r>
              <a:rPr lang="en-US" sz="2400" dirty="0"/>
              <a:t>Gregorios College of </a:t>
            </a:r>
            <a:r>
              <a:rPr lang="en-US" sz="2400" dirty="0" smtClean="0"/>
              <a:t>Arts </a:t>
            </a:r>
            <a:r>
              <a:rPr lang="en-US" sz="2400" dirty="0"/>
              <a:t>and </a:t>
            </a:r>
            <a:r>
              <a:rPr lang="en-US" sz="2400" dirty="0" smtClean="0"/>
              <a:t>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48884-616A-2301-0902-A6DCA4CAC318}"/>
              </a:ext>
            </a:extLst>
          </p:cNvPr>
          <p:cNvSpPr txBox="1"/>
          <p:nvPr/>
        </p:nvSpPr>
        <p:spPr>
          <a:xfrm>
            <a:off x="2514600" y="2514600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In this we used a technique called pivot table which helped to analyse the data.</a:t>
            </a:r>
          </a:p>
        </p:txBody>
      </p:sp>
      <p:sp>
        <p:nvSpPr>
          <p:cNvPr id="10" name="object 5"/>
          <p:cNvSpPr/>
          <p:nvPr/>
        </p:nvSpPr>
        <p:spPr>
          <a:xfrm>
            <a:off x="2333625" y="28194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3209455-CBC4-3F55-D853-9812CBFAA6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01080"/>
              </p:ext>
            </p:extLst>
          </p:nvPr>
        </p:nvGraphicFramePr>
        <p:xfrm>
          <a:off x="1981200" y="1981200"/>
          <a:ext cx="6705600" cy="3969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Worksheet" r:id="rId4" imgW="6050351" imgH="1836389" progId="Excel.Sheet.12">
                  <p:embed/>
                </p:oleObj>
              </mc:Choice>
              <mc:Fallback>
                <p:oleObj name="Worksheet" r:id="rId4" imgW="6050351" imgH="183638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981200"/>
                        <a:ext cx="6705600" cy="39695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333D1-5421-5A35-EB67-7D4860D729E5}"/>
              </a:ext>
            </a:extLst>
          </p:cNvPr>
          <p:cNvSpPr txBox="1"/>
          <p:nvPr/>
        </p:nvSpPr>
        <p:spPr>
          <a:xfrm>
            <a:off x="1828800" y="2438400"/>
            <a:ext cx="617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W</a:t>
            </a:r>
            <a:r>
              <a:rPr lang="en-IN" sz="3600" dirty="0" smtClean="0"/>
              <a:t>ith </a:t>
            </a:r>
            <a:r>
              <a:rPr lang="en-IN" sz="3600" dirty="0"/>
              <a:t>this analyse we terminate the employees and given incentive for the one performed well.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178038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396894" y="2712828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object 3"/>
          <p:cNvGrpSpPr/>
          <p:nvPr/>
        </p:nvGrpSpPr>
        <p:grpSpPr>
          <a:xfrm>
            <a:off x="8686801" y="14080"/>
            <a:ext cx="4495800" cy="6843920"/>
            <a:chOff x="7443849" y="0"/>
            <a:chExt cx="4752975" cy="6863080"/>
          </a:xfrm>
        </p:grpSpPr>
        <p:sp>
          <p:nvSpPr>
            <p:cNvPr id="3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86214" y="29337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A45C3-B530-9E94-C2DF-893B225DC8D6}"/>
              </a:ext>
            </a:extLst>
          </p:cNvPr>
          <p:cNvSpPr txBox="1"/>
          <p:nvPr/>
        </p:nvSpPr>
        <p:spPr>
          <a:xfrm>
            <a:off x="1000539" y="2808149"/>
            <a:ext cx="5489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In this analysis I stated an issue with employee work and effectiveness.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44217" y="285221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D3FCF-E98A-2494-1DDD-5F27A505E8BC}"/>
              </a:ext>
            </a:extLst>
          </p:cNvPr>
          <p:cNvSpPr txBox="1"/>
          <p:nvPr/>
        </p:nvSpPr>
        <p:spPr>
          <a:xfrm>
            <a:off x="1291672" y="2681080"/>
            <a:ext cx="541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The overview of this project is to solve the problem without any cause to the management with the help of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57349" y="292541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80D536-AE7C-9761-907C-8DC336460452}"/>
              </a:ext>
            </a:extLst>
          </p:cNvPr>
          <p:cNvSpPr txBox="1"/>
          <p:nvPr/>
        </p:nvSpPr>
        <p:spPr>
          <a:xfrm>
            <a:off x="2057400" y="2743200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The owners , shareholders and members of the organisation.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525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1EC29-67CF-1EEB-CD73-BB211627DD2C}"/>
              </a:ext>
            </a:extLst>
          </p:cNvPr>
          <p:cNvSpPr txBox="1"/>
          <p:nvPr/>
        </p:nvSpPr>
        <p:spPr>
          <a:xfrm>
            <a:off x="1828800" y="2209799"/>
            <a:ext cx="632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Solution :</a:t>
            </a:r>
            <a:r>
              <a:rPr lang="en-IN" sz="3600" dirty="0"/>
              <a:t> </a:t>
            </a:r>
            <a:r>
              <a:rPr lang="en-IN" sz="3600" dirty="0" smtClean="0"/>
              <a:t>Drafting </a:t>
            </a:r>
            <a:r>
              <a:rPr lang="en-IN" sz="3600" dirty="0"/>
              <a:t>data relating to employee performance.</a:t>
            </a:r>
          </a:p>
          <a:p>
            <a:r>
              <a:rPr lang="en-IN" sz="3600" b="1" dirty="0"/>
              <a:t>Proposition :</a:t>
            </a:r>
            <a:r>
              <a:rPr lang="en-IN" sz="3600" dirty="0"/>
              <a:t> F</a:t>
            </a:r>
            <a:r>
              <a:rPr lang="en-IN" sz="3600" dirty="0" smtClean="0"/>
              <a:t>ull </a:t>
            </a:r>
            <a:r>
              <a:rPr lang="en-IN" sz="3600" dirty="0"/>
              <a:t>T</a:t>
            </a:r>
            <a:r>
              <a:rPr lang="en-IN" sz="3600" dirty="0" smtClean="0"/>
              <a:t>ime </a:t>
            </a:r>
            <a:r>
              <a:rPr lang="en-IN" sz="3600" dirty="0"/>
              <a:t>E</a:t>
            </a:r>
            <a:r>
              <a:rPr lang="en-IN" sz="3600" dirty="0" smtClean="0"/>
              <a:t>mployee</a:t>
            </a:r>
            <a:r>
              <a:rPr lang="en-IN" sz="36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67DC422-F091-6FD1-E5BE-D4BE2D4C14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179517"/>
              </p:ext>
            </p:extLst>
          </p:nvPr>
        </p:nvGraphicFramePr>
        <p:xfrm>
          <a:off x="1080875" y="2209800"/>
          <a:ext cx="8007495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3" imgW="4167963" imgH="1760031" progId="Excel.Sheet.12">
                  <p:embed/>
                </p:oleObj>
              </mc:Choice>
              <mc:Fallback>
                <p:oleObj name="Worksheet" r:id="rId3" imgW="4167963" imgH="17600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0875" y="2209800"/>
                        <a:ext cx="8007495" cy="312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9389" y="298496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284" y="3430342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1E6240-B8D7-A907-B05F-AFC6D2E3ABC9}"/>
              </a:ext>
            </a:extLst>
          </p:cNvPr>
          <p:cNvSpPr txBox="1"/>
          <p:nvPr/>
        </p:nvSpPr>
        <p:spPr>
          <a:xfrm>
            <a:off x="3373714" y="2831756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Full Time Employee </a:t>
            </a:r>
            <a:r>
              <a:rPr lang="en-IN" sz="3600" dirty="0"/>
              <a:t>analysis and excel help us to solve the issue without any exacerbate.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214</Words>
  <Application>Microsoft Office PowerPoint</Application>
  <PresentationFormat>Widescreen</PresentationFormat>
  <Paragraphs>48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Worksheet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SAKTHITAMIL</cp:lastModifiedBy>
  <cp:revision>18</cp:revision>
  <dcterms:created xsi:type="dcterms:W3CDTF">2024-03-29T15:07:22Z</dcterms:created>
  <dcterms:modified xsi:type="dcterms:W3CDTF">2024-08-31T11:04:30Z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