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67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5503" y="676238"/>
            <a:ext cx="2343150" cy="202180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80060" y="517492"/>
            <a:ext cx="10327998" cy="6773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SG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1302551"/>
            <a:ext cx="8610600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STUDENT NAME</a:t>
            </a:r>
            <a:r>
              <a:rPr lang="en-GB" sz="2600" dirty="0"/>
              <a:t>: DHARSHAN N</a:t>
            </a:r>
            <a:endParaRPr lang="en-SG" sz="2600" dirty="0"/>
          </a:p>
          <a:p>
            <a:endParaRPr lang="en-US" sz="2600" dirty="0"/>
          </a:p>
          <a:p>
            <a:r>
              <a:rPr lang="en-US" sz="2600" dirty="0"/>
              <a:t>REGISTER NO AND NMID:</a:t>
            </a:r>
            <a:r>
              <a:rPr lang="en-GB" sz="2600" dirty="0"/>
              <a:t>24134081802521011</a:t>
            </a:r>
            <a:r>
              <a:rPr lang="en-SG" sz="2600" dirty="0"/>
              <a:t> / </a:t>
            </a:r>
            <a:r>
              <a:rPr lang="en-GB" sz="2600" dirty="0">
                <a:cs typeface="Calibri"/>
              </a:rPr>
              <a:t>FA47EA072DF5576BE17420AA1A010E2F</a:t>
            </a:r>
          </a:p>
          <a:p>
            <a:r>
              <a:rPr lang="en-US" sz="2600" dirty="0"/>
              <a:t>DEPARTMENT: </a:t>
            </a:r>
            <a:r>
              <a:rPr lang="en-SG" sz="2600" dirty="0"/>
              <a:t>B</a:t>
            </a:r>
            <a:r>
              <a:rPr lang="en-GB" sz="2600" dirty="0"/>
              <a:t>.SC.,CS</a:t>
            </a:r>
            <a:r>
              <a:rPr lang="en-SG" sz="2600" dirty="0"/>
              <a:t> DEPARTMENT OF COMPUTER SCIENCE </a:t>
            </a:r>
          </a:p>
          <a:p>
            <a:endParaRPr lang="en-US" sz="2600" dirty="0"/>
          </a:p>
          <a:p>
            <a:r>
              <a:rPr lang="en-US" sz="2600" dirty="0"/>
              <a:t>COLLEGE: </a:t>
            </a:r>
            <a:r>
              <a:rPr lang="en-SG" sz="2600" dirty="0"/>
              <a:t>TBML COLLEGE/</a:t>
            </a:r>
            <a:r>
              <a:rPr lang="en-SG" sz="2600" dirty="0" err="1"/>
              <a:t>ANNAMALAI</a:t>
            </a:r>
            <a:r>
              <a:rPr lang="en-SG" sz="2600" dirty="0"/>
              <a:t> UNIVERSITY</a:t>
            </a:r>
          </a:p>
          <a:p>
            <a:endParaRPr lang="en-US" sz="2600" dirty="0"/>
          </a:p>
          <a:p>
            <a:r>
              <a:rPr lang="en-US" sz="2600" dirty="0"/>
              <a:t>           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0055" y="1673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58" y="3381374"/>
            <a:ext cx="2185592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2996" y="1159587"/>
            <a:ext cx="8480425" cy="428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F76F6-C501-9B58-F2C2-845A6807A120}"/>
              </a:ext>
            </a:extLst>
          </p:cNvPr>
          <p:cNvSpPr txBox="1"/>
          <p:nvPr/>
        </p:nvSpPr>
        <p:spPr>
          <a:xfrm>
            <a:off x="2758591" y="2484894"/>
            <a:ext cx="610809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Skills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 analytics page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89B57F1-43C2-678B-0886-8E5A43495C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33660" y="1326705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E2F-1C2F-6ACB-57F6-E50C612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182" y="993977"/>
            <a:ext cx="9603275" cy="1049235"/>
          </a:xfrm>
        </p:spPr>
        <p:txBody>
          <a:bodyPr/>
          <a:lstStyle/>
          <a:p>
            <a:r>
              <a:rPr lang="en-SG" dirty="0"/>
              <a:t>Screenshot shot</a:t>
            </a:r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7F8B6BA6-A32E-4A63-7B0E-C548AC3910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042259" y="1015016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1DE9-46ED-F499-FB44-27363B49F743}"/>
              </a:ext>
            </a:extLst>
          </p:cNvPr>
          <p:cNvSpPr txBox="1"/>
          <p:nvPr/>
        </p:nvSpPr>
        <p:spPr>
          <a:xfrm>
            <a:off x="4460000" y="55416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   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B0DA70-DB58-1D5E-2E93-7601447B65FA}"/>
              </a:ext>
            </a:extLst>
          </p:cNvPr>
          <p:cNvSpPr txBox="1"/>
          <p:nvPr/>
        </p:nvSpPr>
        <p:spPr>
          <a:xfrm>
            <a:off x="5433142" y="251813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EA28C1E-1019-BC73-9655-65151D92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3391" y="1979499"/>
            <a:ext cx="5245566" cy="36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6190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666" y="1190733"/>
            <a:ext cx="4578668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624D-4960-9CA1-EA48-5C7F51C1F039}"/>
              </a:ext>
            </a:extLst>
          </p:cNvPr>
          <p:cNvSpPr txBox="1"/>
          <p:nvPr/>
        </p:nvSpPr>
        <p:spPr>
          <a:xfrm>
            <a:off x="800482" y="2212803"/>
            <a:ext cx="10900848" cy="199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Developed a smart portfolio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better visibility for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Helps recruiters evaluate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Future scope: AI interview Q&amp;A chatbot, LinkedIn auto-sync, career roadmap generator.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FCC587E-EFC1-DE5F-581F-63B176246D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06764" y="1238065"/>
            <a:ext cx="1356934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000"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3000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1" y="2516721"/>
            <a:ext cx="10219576" cy="3860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SG" sz="3400" dirty="0">
                <a:cs typeface="Times New Roman" panose="02020603050405020304" pitchFamily="18" charset="0"/>
              </a:rPr>
              <a:t>A digital portfolio is a collection of digital </a:t>
            </a:r>
            <a:r>
              <a:rPr lang="en-SG" sz="3400" dirty="0" err="1">
                <a:cs typeface="Times New Roman" panose="02020603050405020304" pitchFamily="18" charset="0"/>
              </a:rPr>
              <a:t>artifacts</a:t>
            </a:r>
            <a:r>
              <a:rPr lang="en-SG" sz="3400" dirty="0">
                <a:cs typeface="Times New Roman" panose="02020603050405020304" pitchFamily="18" charset="0"/>
              </a:rPr>
              <a:t> that showcase an individual's work, skills, and achievements. </a:t>
            </a:r>
          </a:p>
          <a:p>
            <a:r>
              <a:rPr lang="en-SG" sz="3400" dirty="0">
                <a:cs typeface="Times New Roman" panose="02020603050405020304" pitchFamily="18" charset="0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605" y="32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476" y="264675"/>
            <a:ext cx="12004478" cy="2079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SG" sz="4250" spc="5" dirty="0"/>
              <a:t>PROJECT</a:t>
            </a:r>
            <a:r>
              <a:rPr lang="en-SG" sz="4250" spc="-85" dirty="0"/>
              <a:t> </a:t>
            </a:r>
            <a:r>
              <a:rPr lang="en-SG" sz="4250" spc="25" dirty="0"/>
              <a:t>TITLE. </a:t>
            </a:r>
            <a:br>
              <a:rPr lang="en-SG" sz="4250" spc="25" dirty="0"/>
            </a:br>
            <a:br>
              <a:rPr lang="en-SG" sz="4250" spc="25" dirty="0"/>
            </a:br>
            <a:r>
              <a:rPr lang="en-SG" sz="2900" dirty="0">
                <a:latin typeface="+mn-lt"/>
              </a:rPr>
              <a:t>Smart Digital Portfolio with Skill Recommendation and Recruiter Analytics</a:t>
            </a:r>
            <a:br>
              <a:rPr lang="en-SG" sz="2900" dirty="0">
                <a:latin typeface="+mn-lt"/>
              </a:rPr>
            </a:br>
            <a:br>
              <a:rPr lang="en-SG" sz="4250" spc="25" dirty="0"/>
            </a:br>
            <a:endParaRPr lang="en-SG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-587182" y="315163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6241" y="753769"/>
            <a:ext cx="2357120" cy="5025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04511" y="958388"/>
            <a:ext cx="7249090" cy="4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3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 Link</a:t>
            </a:r>
          </a:p>
          <a:p>
            <a:endParaRPr lang="en-IN" sz="33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6910" y="2099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715414"/>
            <a:ext cx="11624023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036A9-BC9A-E93F-BB69-84F5370F131E}"/>
              </a:ext>
            </a:extLst>
          </p:cNvPr>
          <p:cNvSpPr txBox="1"/>
          <p:nvPr/>
        </p:nvSpPr>
        <p:spPr>
          <a:xfrm>
            <a:off x="753965" y="2015983"/>
            <a:ext cx="10128347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Students often rely on static resumes which fail to demonstrate real-time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Recruiters struggle to assess candidates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There is no intelligent platform to recommend new skills and </a:t>
            </a:r>
            <a:r>
              <a:rPr lang="en-SG" sz="3300" dirty="0" err="1"/>
              <a:t>analyze</a:t>
            </a:r>
            <a:r>
              <a:rPr lang="en-SG" sz="3300" dirty="0"/>
              <a:t> recruiter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Problem: Lack of a smart and interactive student portfolio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4415" y="-340352"/>
            <a:ext cx="1622727" cy="203132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2560" y="675310"/>
            <a:ext cx="5263515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AB34A-AD8D-4814-664C-2D793CCE12F9}"/>
              </a:ext>
            </a:extLst>
          </p:cNvPr>
          <p:cNvSpPr txBox="1"/>
          <p:nvPr/>
        </p:nvSpPr>
        <p:spPr>
          <a:xfrm>
            <a:off x="676275" y="1829800"/>
            <a:ext cx="115157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300" dirty="0"/>
              <a:t>This project creates a smart web-based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an interactive, modern showcase of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AI features help in skill recommendations and recruiter activity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Bridges the gap between students and recruiters.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18230886" flipH="1">
            <a:off x="10397092" y="1830429"/>
            <a:ext cx="229042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957" y="781050"/>
            <a:ext cx="5014595" cy="381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W</a:t>
            </a:r>
            <a:r>
              <a:rPr spc="-20" dirty="0"/>
              <a:t>H</a:t>
            </a:r>
            <a:r>
              <a:rPr spc="20" dirty="0"/>
              <a:t>O</a:t>
            </a:r>
            <a:r>
              <a:rPr spc="-235" dirty="0"/>
              <a:t> </a:t>
            </a:r>
            <a:r>
              <a:rPr spc="-10" dirty="0"/>
              <a:t>AR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10" dirty="0"/>
              <a:t>T</a:t>
            </a:r>
            <a:r>
              <a:rPr spc="-15" dirty="0"/>
              <a:t>H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20" dirty="0"/>
              <a:t>E</a:t>
            </a:r>
            <a:r>
              <a:rPr spc="30" dirty="0"/>
              <a:t>N</a:t>
            </a:r>
            <a:r>
              <a:rPr spc="15" dirty="0"/>
              <a:t>D</a:t>
            </a:r>
            <a:r>
              <a:rPr spc="-45" dirty="0"/>
              <a:t> </a:t>
            </a:r>
            <a:r>
              <a:rPr dirty="0"/>
              <a:t>U</a:t>
            </a:r>
            <a:r>
              <a:rPr spc="10" dirty="0"/>
              <a:t>S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5" dirty="0"/>
              <a:t>S?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BAD93-FD40-F100-2CE7-52C2BB80E982}"/>
              </a:ext>
            </a:extLst>
          </p:cNvPr>
          <p:cNvSpPr txBox="1"/>
          <p:nvPr/>
        </p:nvSpPr>
        <p:spPr>
          <a:xfrm>
            <a:off x="1291079" y="2470430"/>
            <a:ext cx="10095139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Students: Showcase projects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Recruiters: Quickly evaluate candidates with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Institutions: Assess student growth and digital competency.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-32452"/>
            <a:ext cx="2745616" cy="16744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294" y="769229"/>
            <a:ext cx="9763125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CE781-3A4E-F068-0D82-F276B2E163C7}"/>
              </a:ext>
            </a:extLst>
          </p:cNvPr>
          <p:cNvSpPr txBox="1"/>
          <p:nvPr/>
        </p:nvSpPr>
        <p:spPr>
          <a:xfrm>
            <a:off x="1230325" y="2311174"/>
            <a:ext cx="109315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3400" dirty="0"/>
              <a:t>Frontend: </a:t>
            </a:r>
            <a:r>
              <a:rPr lang="en-SG" sz="3400" dirty="0" err="1"/>
              <a:t>React.js</a:t>
            </a:r>
            <a:r>
              <a:rPr lang="en-SG" sz="3400" dirty="0"/>
              <a:t>, HTML5, CSS3,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Backend: Python Django / </a:t>
            </a:r>
            <a:r>
              <a:rPr lang="en-SG" sz="3400" dirty="0" err="1"/>
              <a:t>Node.js</a:t>
            </a:r>
            <a:endParaRPr lang="en-SG" sz="3400" dirty="0"/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Database: MongoDB / MySQL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AI: Python libraries (</a:t>
            </a:r>
            <a:r>
              <a:rPr lang="en-SG" sz="3400" dirty="0" err="1"/>
              <a:t>scikit-learn</a:t>
            </a:r>
            <a:r>
              <a:rPr lang="en-SG" sz="3400" dirty="0"/>
              <a:t>, NLP models, OpenAI API)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Version Control: GitHub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Hosting: </a:t>
            </a:r>
            <a:r>
              <a:rPr lang="en-SG" sz="3400" dirty="0" err="1"/>
              <a:t>Netlify</a:t>
            </a:r>
            <a:r>
              <a:rPr lang="en-SG" sz="3400" dirty="0"/>
              <a:t> / </a:t>
            </a:r>
            <a:r>
              <a:rPr lang="en-SG" sz="3400" dirty="0" err="1"/>
              <a:t>Vercel</a:t>
            </a:r>
            <a:r>
              <a:rPr lang="en-SG" sz="3400" dirty="0"/>
              <a:t> / 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0"/>
            <a:ext cx="8794750" cy="437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00" b="1" spc="15" dirty="0">
                <a:latin typeface="Trebuchet MS"/>
                <a:cs typeface="Trebuchet MS"/>
              </a:rPr>
              <a:t>POTFOLIO DESIGN AND LAYOUT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12083-6C6C-92F8-241F-5C7C5AC130E6}"/>
              </a:ext>
            </a:extLst>
          </p:cNvPr>
          <p:cNvSpPr txBox="1"/>
          <p:nvPr/>
        </p:nvSpPr>
        <p:spPr>
          <a:xfrm>
            <a:off x="739775" y="776581"/>
            <a:ext cx="95182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Responsive Design → Works on mobile &amp;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About Me /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Education &amp; Skills (with AI-based suggestions)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Projects (auto-pulled from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Certifications &amp;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 Analytics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Contact Form (Email + LinkedIn)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D4464C-BA5D-ED5F-4E9C-E47744DA0AF1}"/>
              </a:ext>
            </a:extLst>
          </p:cNvPr>
          <p:cNvSpPr txBox="1">
            <a:spLocks/>
          </p:cNvSpPr>
          <p:nvPr/>
        </p:nvSpPr>
        <p:spPr>
          <a:xfrm>
            <a:off x="784074" y="-4885789"/>
            <a:ext cx="811019" cy="2130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r>
              <a:rPr lang="en-SG" spc="10" dirty="0"/>
              <a:t> </a:t>
            </a:r>
            <a:fld id="{81D60167-4931-47E6-BA6A-407CBD079E47}" type="slidenum">
              <a:rPr lang="en-SG" spc="10"/>
              <a:pPr marL="38100">
                <a:spcBef>
                  <a:spcPts val="55"/>
                </a:spcBef>
              </a:pPr>
              <a:t>8</a:t>
            </a:fld>
            <a:endParaRPr lang="en-SG" spc="1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B5BB01E-419C-1CAC-AEEC-88E59DFF4A11}"/>
              </a:ext>
            </a:extLst>
          </p:cNvPr>
          <p:cNvSpPr txBox="1">
            <a:spLocks/>
          </p:cNvSpPr>
          <p:nvPr/>
        </p:nvSpPr>
        <p:spPr>
          <a:xfrm>
            <a:off x="360270" y="80150"/>
            <a:ext cx="514518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SG" sz="3000" spc="10">
                <a:solidFill>
                  <a:srgbClr val="C00000"/>
                </a:solidFill>
              </a:rPr>
              <a:pPr marL="38100">
                <a:spcBef>
                  <a:spcPts val="55"/>
                </a:spcBef>
              </a:pPr>
              <a:t>8</a:t>
            </a:fld>
            <a:endParaRPr lang="en-SG" sz="3000" spc="1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71" y="1192117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889C-AB77-5F04-9C63-A6B69D6E4E30}"/>
              </a:ext>
            </a:extLst>
          </p:cNvPr>
          <p:cNvSpPr txBox="1"/>
          <p:nvPr/>
        </p:nvSpPr>
        <p:spPr>
          <a:xfrm>
            <a:off x="1294362" y="2241352"/>
            <a:ext cx="1144209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3400" dirty="0"/>
              <a:t>1.Responsive and interactive design</a:t>
            </a:r>
          </a:p>
          <a:p>
            <a:pPr>
              <a:buNone/>
            </a:pPr>
            <a:r>
              <a:rPr lang="en-SG" sz="3400" dirty="0"/>
              <a:t>2.Skill recommendation (AI)</a:t>
            </a:r>
          </a:p>
          <a:p>
            <a:pPr>
              <a:buNone/>
            </a:pPr>
            <a:r>
              <a:rPr lang="en-SG" sz="3400" dirty="0"/>
              <a:t>3.GitHub integration for real-time project updates</a:t>
            </a:r>
          </a:p>
          <a:p>
            <a:pPr>
              <a:buNone/>
            </a:pPr>
            <a:r>
              <a:rPr lang="en-SG" sz="3400" dirty="0"/>
              <a:t>4.Recruiter analytics dashboard (profile visits, clicks)</a:t>
            </a:r>
          </a:p>
          <a:p>
            <a:pPr>
              <a:buNone/>
            </a:pPr>
            <a:r>
              <a:rPr lang="en-SG" sz="3400" dirty="0"/>
              <a:t>5.Smart Resume generator (PDF download)</a:t>
            </a:r>
          </a:p>
          <a:p>
            <a:pPr>
              <a:buNone/>
            </a:pPr>
            <a:r>
              <a:rPr lang="en-SG" sz="3400" dirty="0"/>
              <a:t>6.Dark/Light mode toggle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9DFC6E2-3885-BC12-D649-9064A0BF2B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94361" y="1192117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dharshannagarajan13@gmail.com</cp:lastModifiedBy>
  <cp:revision>33</cp:revision>
  <dcterms:created xsi:type="dcterms:W3CDTF">2024-03-29T15:07:22Z</dcterms:created>
  <dcterms:modified xsi:type="dcterms:W3CDTF">2025-08-30T05:31:27Z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