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tmp" ContentType="image/jpe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5.jpg" ContentType="image/jpg"/>
  <Override PartName="/ppt/media/image9.jpg" ContentType="image/jpg"/>
  <Override PartName="/ppt/media/image11.jpg" ContentType="image/jpg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408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70" r:id="rId12"/>
    <p:sldId id="271" r:id="rId13"/>
    <p:sldId id="265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notesMaster" Target="notesMasters/notesMaster1.xml" /><Relationship Id="rId10" Type="http://schemas.openxmlformats.org/officeDocument/2006/relationships/slide" Target="slides/slide9.xml" /><Relationship Id="rId19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30-08-2025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677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0716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6727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08110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  <p:extLst>
      <p:ext uri="{BB962C8B-B14F-4D97-AF65-F5344CB8AC3E}">
        <p14:creationId xmlns:p14="http://schemas.microsoft.com/office/powerpoint/2010/main" val="1796709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3078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1448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2112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2795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0212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8/30/2025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356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4341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8/30/2025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0723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image" Target="../media/image1.jpg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1958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9" r:id="rId1"/>
    <p:sldLayoutId id="2147484090" r:id="rId2"/>
    <p:sldLayoutId id="2147484091" r:id="rId3"/>
    <p:sldLayoutId id="2147484092" r:id="rId4"/>
    <p:sldLayoutId id="2147484093" r:id="rId5"/>
    <p:sldLayoutId id="2147484094" r:id="rId6"/>
    <p:sldLayoutId id="2147484095" r:id="rId7"/>
    <p:sldLayoutId id="2147484096" r:id="rId8"/>
    <p:sldLayoutId id="2147484097" r:id="rId9"/>
    <p:sldLayoutId id="2147484098" r:id="rId10"/>
    <p:sldLayoutId id="2147484099" r:id="rId11"/>
    <p:sldLayoutId id="2147484100" r:id="rId12"/>
  </p:sldLayoutIdLst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2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 /><Relationship Id="rId1" Type="http://schemas.openxmlformats.org/officeDocument/2006/relationships/slideLayout" Target="../slideLayouts/slideLayout6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 /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6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6.xml" /><Relationship Id="rId4" Type="http://schemas.openxmlformats.org/officeDocument/2006/relationships/image" Target="../media/image5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6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6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6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6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9145503" y="676238"/>
            <a:ext cx="2343150" cy="2021803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480060" y="517492"/>
            <a:ext cx="10327998" cy="677301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 err="1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</a:t>
            </a:r>
            <a:r>
              <a:rPr lang="en-SG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 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295524" y="1302551"/>
            <a:ext cx="8610600" cy="409342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600" dirty="0"/>
              <a:t>STUDENT NAME</a:t>
            </a:r>
            <a:r>
              <a:rPr lang="en-GB" sz="2600" dirty="0"/>
              <a:t>: DHARSHAN N</a:t>
            </a:r>
            <a:endParaRPr lang="en-SG" sz="2600" dirty="0"/>
          </a:p>
          <a:p>
            <a:endParaRPr lang="en-US" sz="2600" dirty="0"/>
          </a:p>
          <a:p>
            <a:r>
              <a:rPr lang="en-US" sz="2600" dirty="0"/>
              <a:t>REGISTER NO AND NMID:</a:t>
            </a:r>
            <a:r>
              <a:rPr lang="en-GB" sz="2600" dirty="0"/>
              <a:t>24134081802521011</a:t>
            </a:r>
            <a:r>
              <a:rPr lang="en-SG" sz="2600" dirty="0"/>
              <a:t> / </a:t>
            </a:r>
            <a:r>
              <a:rPr lang="en-GB" sz="2600" dirty="0">
                <a:cs typeface="Calibri"/>
              </a:rPr>
              <a:t>FA47EA072DF5576BE17420AA1A010E2F</a:t>
            </a:r>
          </a:p>
          <a:p>
            <a:r>
              <a:rPr lang="en-US" sz="2600" dirty="0"/>
              <a:t>DEPARTMENT: </a:t>
            </a:r>
            <a:r>
              <a:rPr lang="en-SG" sz="2600" dirty="0"/>
              <a:t>B</a:t>
            </a:r>
            <a:r>
              <a:rPr lang="en-GB" sz="2600" dirty="0"/>
              <a:t>.SC.,CS</a:t>
            </a:r>
            <a:r>
              <a:rPr lang="en-SG" sz="2600" dirty="0"/>
              <a:t> DEPARTMENT OF COMPUTER SCIENCE </a:t>
            </a:r>
          </a:p>
          <a:p>
            <a:endParaRPr lang="en-US" sz="2600" dirty="0"/>
          </a:p>
          <a:p>
            <a:r>
              <a:rPr lang="en-US" sz="2600" dirty="0"/>
              <a:t>COLLEGE: </a:t>
            </a:r>
            <a:r>
              <a:rPr lang="en-SG" sz="2600" dirty="0"/>
              <a:t>TBML COLLEGE/</a:t>
            </a:r>
            <a:r>
              <a:rPr lang="en-SG" sz="2600" dirty="0" err="1"/>
              <a:t>ANNAMALAI</a:t>
            </a:r>
            <a:r>
              <a:rPr lang="en-SG" sz="2600" dirty="0"/>
              <a:t> UNIVERSITY</a:t>
            </a:r>
          </a:p>
          <a:p>
            <a:endParaRPr lang="en-US" sz="2600" dirty="0"/>
          </a:p>
          <a:p>
            <a:r>
              <a:rPr lang="en-US" sz="2600" dirty="0"/>
              <a:t>           </a:t>
            </a:r>
            <a:endParaRPr lang="en-IN" sz="26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204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120055" y="1673073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8058" y="3381374"/>
            <a:ext cx="2185592" cy="1981202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242996" y="1159587"/>
            <a:ext cx="8480425" cy="42800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3600" spc="15" dirty="0"/>
              <a:t>RESULTS AND SCREENSHOTS</a:t>
            </a:r>
            <a:endParaRPr sz="360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32248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BF76F6-C501-9B58-F2C2-845A6807A120}"/>
              </a:ext>
            </a:extLst>
          </p:cNvPr>
          <p:cNvSpPr txBox="1"/>
          <p:nvPr/>
        </p:nvSpPr>
        <p:spPr>
          <a:xfrm>
            <a:off x="2758591" y="2484894"/>
            <a:ext cx="6108094" cy="16158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SG" sz="3300" dirty="0"/>
              <a:t>Home page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sz="3300" dirty="0"/>
              <a:t>Skills dashboard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sz="3300" dirty="0"/>
              <a:t>Projects showcase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sz="3300" dirty="0"/>
              <a:t>Recruiter analytics page</a:t>
            </a:r>
          </a:p>
        </p:txBody>
      </p:sp>
      <p:sp>
        <p:nvSpPr>
          <p:cNvPr id="12" name="object 9">
            <a:extLst>
              <a:ext uri="{FF2B5EF4-FFF2-40B4-BE49-F238E27FC236}">
                <a16:creationId xmlns:a16="http://schemas.microsoft.com/office/drawing/2014/main" id="{389B57F1-43C2-678B-0886-8E5A43495CA3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xfrm>
            <a:off x="1233660" y="1326705"/>
            <a:ext cx="811019" cy="328456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pc="1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9E2F-1C2F-6ACB-57F6-E50C6121D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Screenshot shot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5F325EC-926C-0C81-85C1-A715CF4DC7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object 9">
            <a:extLst>
              <a:ext uri="{FF2B5EF4-FFF2-40B4-BE49-F238E27FC236}">
                <a16:creationId xmlns:a16="http://schemas.microsoft.com/office/drawing/2014/main" id="{7F8B6BA6-A32E-4A63-7B0E-C548AC3910E6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11</a:t>
            </a:fld>
            <a:endParaRPr spc="1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151DE9-46ED-F499-FB44-27363B49F743}"/>
              </a:ext>
            </a:extLst>
          </p:cNvPr>
          <p:cNvSpPr txBox="1"/>
          <p:nvPr/>
        </p:nvSpPr>
        <p:spPr>
          <a:xfrm>
            <a:off x="4460000" y="554160"/>
            <a:ext cx="182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dirty="0"/>
              <a:t>     </a:t>
            </a:r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DB0DA70-DB58-1D5E-2E93-7601447B65FA}"/>
              </a:ext>
            </a:extLst>
          </p:cNvPr>
          <p:cNvSpPr txBox="1"/>
          <p:nvPr/>
        </p:nvSpPr>
        <p:spPr>
          <a:xfrm>
            <a:off x="5433142" y="2518138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9EA28C1E-1019-BC73-9655-65151D92466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543391" y="1979499"/>
            <a:ext cx="5245566" cy="3624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514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A747C-0088-13F9-5154-3F332E068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929556"/>
            <a:ext cx="8715276" cy="462099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chemeClr val="accent1"/>
                </a:solidFill>
              </a:rPr>
              <a:t>12</a:t>
            </a:r>
            <a:r>
              <a:rPr lang="en-GB" dirty="0"/>
              <a:t>    Link for Reference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FAC30-C3D7-EDB2-0A7D-53EDBD14DE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https://github.com/dharshannagarajan13-ctrl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8720579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077193" y="1619012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806666" y="1190733"/>
            <a:ext cx="4578668" cy="4255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dirty="0"/>
              <a:t>CONCLUSION</a:t>
            </a:r>
            <a:endParaRPr sz="3600"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32248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13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1D624D-4960-9CA1-EA48-5C7F51C1F039}"/>
              </a:ext>
            </a:extLst>
          </p:cNvPr>
          <p:cNvSpPr txBox="1"/>
          <p:nvPr/>
        </p:nvSpPr>
        <p:spPr>
          <a:xfrm>
            <a:off x="800482" y="2212803"/>
            <a:ext cx="10900848" cy="19967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SG" sz="3300" dirty="0"/>
              <a:t>Developed a smart portfolio for students.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sz="3300" dirty="0"/>
              <a:t>Provides better visibility for career growth.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sz="3300" dirty="0"/>
              <a:t>Helps recruiters evaluate more effectively.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sz="3300" dirty="0"/>
              <a:t>Future scope: AI interview Q&amp;A chatbot, LinkedIn auto-sync, career roadmap generator.</a:t>
            </a:r>
          </a:p>
        </p:txBody>
      </p:sp>
      <p:sp>
        <p:nvSpPr>
          <p:cNvPr id="8" name="object 9">
            <a:extLst>
              <a:ext uri="{FF2B5EF4-FFF2-40B4-BE49-F238E27FC236}">
                <a16:creationId xmlns:a16="http://schemas.microsoft.com/office/drawing/2014/main" id="{6FCC587E-EFC1-DE5F-581F-63B176246DA0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xfrm>
            <a:off x="2206764" y="1238065"/>
            <a:ext cx="1356934" cy="351539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3000"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13</a:t>
            </a:fld>
            <a:endParaRPr sz="3000" spc="1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7171" y="2516721"/>
            <a:ext cx="10219576" cy="3860782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r>
              <a:rPr lang="en-SG" sz="3400" dirty="0">
                <a:cs typeface="Times New Roman" panose="02020603050405020304" pitchFamily="18" charset="0"/>
              </a:rPr>
              <a:t>A digital portfolio is a collection of digital </a:t>
            </a:r>
            <a:r>
              <a:rPr lang="en-SG" sz="3400" dirty="0" err="1">
                <a:cs typeface="Times New Roman" panose="02020603050405020304" pitchFamily="18" charset="0"/>
              </a:rPr>
              <a:t>artifacts</a:t>
            </a:r>
            <a:r>
              <a:rPr lang="en-SG" sz="3400" dirty="0">
                <a:cs typeface="Times New Roman" panose="02020603050405020304" pitchFamily="18" charset="0"/>
              </a:rPr>
              <a:t> that showcase an individual's work, skills, and achievements. </a:t>
            </a:r>
          </a:p>
          <a:p>
            <a:r>
              <a:rPr lang="en-SG" sz="3400" dirty="0">
                <a:cs typeface="Times New Roman" panose="02020603050405020304" pitchFamily="18" charset="0"/>
              </a:rPr>
              <a:t>It's often used by students, professionals, and creatives to demonstrate their expertise and accomplishments.A digital portfolio can include:- Projects and assignments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554605" y="32605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393476" y="264675"/>
            <a:ext cx="12004478" cy="207986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lang="en-SG" sz="4250" spc="5" dirty="0"/>
              <a:t>PROJECT</a:t>
            </a:r>
            <a:r>
              <a:rPr lang="en-SG" sz="4250" spc="-85" dirty="0"/>
              <a:t> </a:t>
            </a:r>
            <a:r>
              <a:rPr lang="en-SG" sz="4250" spc="25" dirty="0"/>
              <a:t>TITLE. </a:t>
            </a:r>
            <a:br>
              <a:rPr lang="en-SG" sz="4250" spc="25" dirty="0"/>
            </a:br>
            <a:br>
              <a:rPr lang="en-SG" sz="4250" spc="25" dirty="0"/>
            </a:br>
            <a:r>
              <a:rPr lang="en-SG" sz="2900" dirty="0">
                <a:latin typeface="+mn-lt"/>
              </a:rPr>
              <a:t>Smart Digital Portfolio with Skill Recommendation and Recruiter Analytics</a:t>
            </a:r>
            <a:br>
              <a:rPr lang="en-SG" sz="2900" dirty="0">
                <a:latin typeface="+mn-lt"/>
              </a:rPr>
            </a:br>
            <a:br>
              <a:rPr lang="en-SG" sz="4250" spc="25" dirty="0"/>
            </a:br>
            <a:endParaRPr lang="en-SG" sz="4250" dirty="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xfrm>
            <a:off x="-587182" y="315163"/>
            <a:ext cx="811019" cy="328456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spc="1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289713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204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1406241" y="753769"/>
            <a:ext cx="2357120" cy="50254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004511" y="958388"/>
            <a:ext cx="7249090" cy="4281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3300" dirty="0">
              <a:solidFill>
                <a:srgbClr val="0D0D0D"/>
              </a:solidFill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3300" dirty="0">
                <a:solidFill>
                  <a:srgbClr val="0D0D0D"/>
                </a:solidFill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3300" dirty="0">
                <a:solidFill>
                  <a:srgbClr val="0D0D0D"/>
                </a:solidFill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3300" dirty="0">
                <a:solidFill>
                  <a:srgbClr val="0D0D0D"/>
                </a:solidFill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3300" dirty="0">
                <a:solidFill>
                  <a:srgbClr val="0D0D0D"/>
                </a:solidFill>
                <a:cs typeface="Times New Roman" panose="02020603050405020304" pitchFamily="18" charset="0"/>
              </a:rPr>
              <a:t>Tools and Technologies</a:t>
            </a:r>
          </a:p>
          <a:p>
            <a:pPr algn="l">
              <a:buFont typeface="+mj-lt"/>
              <a:buAutoNum type="arabicPeriod"/>
            </a:pPr>
            <a:r>
              <a:rPr lang="en-US" sz="3300" dirty="0">
                <a:solidFill>
                  <a:srgbClr val="0D0D0D"/>
                </a:solidFill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3300" dirty="0">
                <a:solidFill>
                  <a:srgbClr val="0D0D0D"/>
                </a:solidFill>
                <a:cs typeface="Times New Roman" panose="02020603050405020304" pitchFamily="18" charset="0"/>
              </a:rPr>
              <a:t>Features and Functionality</a:t>
            </a:r>
          </a:p>
          <a:p>
            <a:pPr algn="l">
              <a:buFont typeface="+mj-lt"/>
              <a:buAutoNum type="arabicPeriod"/>
            </a:pPr>
            <a:r>
              <a:rPr lang="en-US" sz="3300" dirty="0">
                <a:solidFill>
                  <a:srgbClr val="0D0D0D"/>
                </a:solidFill>
                <a:cs typeface="Times New Roman" panose="02020603050405020304" pitchFamily="18" charset="0"/>
              </a:rPr>
              <a:t>Results and Screenshots</a:t>
            </a:r>
          </a:p>
          <a:p>
            <a:pPr algn="l">
              <a:buFont typeface="+mj-lt"/>
              <a:buAutoNum type="arabicPeriod"/>
            </a:pPr>
            <a:r>
              <a:rPr lang="en-US" sz="3300" dirty="0">
                <a:solidFill>
                  <a:srgbClr val="0D0D0D"/>
                </a:solidFill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3300" dirty="0" err="1">
                <a:solidFill>
                  <a:srgbClr val="0D0D0D"/>
                </a:solidFill>
                <a:cs typeface="Times New Roman" panose="02020603050405020304" pitchFamily="18" charset="0"/>
              </a:rPr>
              <a:t>Github</a:t>
            </a:r>
            <a:r>
              <a:rPr lang="en-US" sz="3300" dirty="0">
                <a:solidFill>
                  <a:srgbClr val="0D0D0D"/>
                </a:solidFill>
                <a:cs typeface="Times New Roman" panose="02020603050405020304" pitchFamily="18" charset="0"/>
              </a:rPr>
              <a:t> Link</a:t>
            </a:r>
          </a:p>
          <a:p>
            <a:endParaRPr lang="en-IN" sz="3300" dirty="0"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056910" y="2099542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747837" y="715414"/>
            <a:ext cx="11624023" cy="503087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D7036A9-BC9A-E93F-BB69-84F5370F131E}"/>
              </a:ext>
            </a:extLst>
          </p:cNvPr>
          <p:cNvSpPr txBox="1"/>
          <p:nvPr/>
        </p:nvSpPr>
        <p:spPr>
          <a:xfrm>
            <a:off x="753965" y="2015983"/>
            <a:ext cx="10128347" cy="23775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SG" sz="3300" dirty="0"/>
              <a:t>Students often rely on static resumes which fail to demonstrate real-time skills and projects.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sz="3300" dirty="0"/>
              <a:t>Recruiters struggle to assess candidates effectively.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sz="3300" dirty="0"/>
              <a:t>There is no intelligent platform to recommend new skills and </a:t>
            </a:r>
            <a:r>
              <a:rPr lang="en-SG" sz="3300" dirty="0" err="1"/>
              <a:t>analyze</a:t>
            </a:r>
            <a:r>
              <a:rPr lang="en-SG" sz="3300" dirty="0"/>
              <a:t> recruiter engagement.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sz="3300" dirty="0"/>
              <a:t>Problem: Lack of a smart and interactive student portfolio system.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444415" y="-340352"/>
            <a:ext cx="1622727" cy="2031324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432560" y="675310"/>
            <a:ext cx="5263515" cy="503087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2DAB34A-AD8D-4814-664C-2D793CCE12F9}"/>
              </a:ext>
            </a:extLst>
          </p:cNvPr>
          <p:cNvSpPr txBox="1"/>
          <p:nvPr/>
        </p:nvSpPr>
        <p:spPr>
          <a:xfrm>
            <a:off x="676275" y="1829800"/>
            <a:ext cx="11515724" cy="16158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3300" dirty="0"/>
              <a:t>This project creates a smart web-based portfolio.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sz="3300" dirty="0"/>
              <a:t>Provides an interactive, modern showcase of skills, projects, and achievements.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sz="3300" dirty="0"/>
              <a:t>AI features help in skill recommendations and recruiter activity tracking.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sz="3300" dirty="0"/>
              <a:t>Bridges the gap between students and recruiters.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 rot="18230886" flipH="1">
            <a:off x="10397092" y="1830429"/>
            <a:ext cx="229042" cy="45719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522957" y="781050"/>
            <a:ext cx="5014595" cy="38183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25" dirty="0"/>
              <a:t>W</a:t>
            </a:r>
            <a:r>
              <a:rPr spc="-20" dirty="0"/>
              <a:t>H</a:t>
            </a:r>
            <a:r>
              <a:rPr spc="20" dirty="0"/>
              <a:t>O</a:t>
            </a:r>
            <a:r>
              <a:rPr spc="-235" dirty="0"/>
              <a:t> </a:t>
            </a:r>
            <a:r>
              <a:rPr spc="-10" dirty="0"/>
              <a:t>AR</a:t>
            </a:r>
            <a:r>
              <a:rPr spc="15" dirty="0"/>
              <a:t>E</a:t>
            </a:r>
            <a:r>
              <a:rPr spc="-35" dirty="0"/>
              <a:t> </a:t>
            </a:r>
            <a:r>
              <a:rPr spc="-10" dirty="0"/>
              <a:t>T</a:t>
            </a:r>
            <a:r>
              <a:rPr spc="-15" dirty="0"/>
              <a:t>H</a:t>
            </a:r>
            <a:r>
              <a:rPr spc="15" dirty="0"/>
              <a:t>E</a:t>
            </a:r>
            <a:r>
              <a:rPr spc="-35" dirty="0"/>
              <a:t> </a:t>
            </a:r>
            <a:r>
              <a:rPr spc="-20" dirty="0"/>
              <a:t>E</a:t>
            </a:r>
            <a:r>
              <a:rPr spc="30" dirty="0"/>
              <a:t>N</a:t>
            </a:r>
            <a:r>
              <a:rPr spc="15" dirty="0"/>
              <a:t>D</a:t>
            </a:r>
            <a:r>
              <a:rPr spc="-45" dirty="0"/>
              <a:t> </a:t>
            </a:r>
            <a:r>
              <a:rPr dirty="0"/>
              <a:t>U</a:t>
            </a:r>
            <a:r>
              <a:rPr spc="10" dirty="0"/>
              <a:t>S</a:t>
            </a:r>
            <a:r>
              <a:rPr spc="-25" dirty="0"/>
              <a:t>E</a:t>
            </a:r>
            <a:r>
              <a:rPr spc="-10" dirty="0"/>
              <a:t>R</a:t>
            </a:r>
            <a:r>
              <a:rPr spc="5" dirty="0"/>
              <a:t>S?</a:t>
            </a:r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0EBAD93-FD40-F100-2CE7-52C2BB80E982}"/>
              </a:ext>
            </a:extLst>
          </p:cNvPr>
          <p:cNvSpPr txBox="1"/>
          <p:nvPr/>
        </p:nvSpPr>
        <p:spPr>
          <a:xfrm>
            <a:off x="1291079" y="2470430"/>
            <a:ext cx="10095139" cy="12695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SG" sz="3400" dirty="0"/>
              <a:t>Students: Showcase projects and achievements.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sz="3400" dirty="0"/>
              <a:t>Recruiters: Quickly evaluate candidates with analytics.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sz="3400" dirty="0"/>
              <a:t>Institutions: Assess student growth and digital competency.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34525" y="-32452"/>
            <a:ext cx="2745616" cy="1674463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88294" y="769229"/>
            <a:ext cx="9763125" cy="4255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73CE781-3A4E-F068-0D82-F276B2E163C7}"/>
              </a:ext>
            </a:extLst>
          </p:cNvPr>
          <p:cNvSpPr txBox="1"/>
          <p:nvPr/>
        </p:nvSpPr>
        <p:spPr>
          <a:xfrm>
            <a:off x="1230325" y="2311174"/>
            <a:ext cx="10931500" cy="24468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SG" sz="3400" dirty="0"/>
              <a:t>Frontend: </a:t>
            </a:r>
            <a:r>
              <a:rPr lang="en-SG" sz="3400" dirty="0" err="1"/>
              <a:t>React.js</a:t>
            </a:r>
            <a:r>
              <a:rPr lang="en-SG" sz="3400" dirty="0"/>
              <a:t>, HTML5, CSS3, JavaScript</a:t>
            </a:r>
          </a:p>
          <a:p>
            <a:pPr marL="342900" indent="-342900">
              <a:buFont typeface="+mj-lt"/>
              <a:buAutoNum type="arabicPeriod"/>
            </a:pPr>
            <a:r>
              <a:rPr lang="en-SG" sz="3400" dirty="0"/>
              <a:t>Backend: Python Django / </a:t>
            </a:r>
            <a:r>
              <a:rPr lang="en-SG" sz="3400" dirty="0" err="1"/>
              <a:t>Node.js</a:t>
            </a:r>
            <a:endParaRPr lang="en-SG" sz="3400" dirty="0"/>
          </a:p>
          <a:p>
            <a:pPr marL="342900" indent="-342900">
              <a:buFont typeface="+mj-lt"/>
              <a:buAutoNum type="arabicPeriod"/>
            </a:pPr>
            <a:r>
              <a:rPr lang="en-SG" sz="3400" dirty="0"/>
              <a:t>Database: MongoDB / MySQL</a:t>
            </a:r>
          </a:p>
          <a:p>
            <a:pPr marL="342900" indent="-342900">
              <a:buFont typeface="+mj-lt"/>
              <a:buAutoNum type="arabicPeriod"/>
            </a:pPr>
            <a:r>
              <a:rPr lang="en-SG" sz="3400" dirty="0"/>
              <a:t>AI: Python libraries (</a:t>
            </a:r>
            <a:r>
              <a:rPr lang="en-SG" sz="3400" dirty="0" err="1"/>
              <a:t>scikit-learn</a:t>
            </a:r>
            <a:r>
              <a:rPr lang="en-SG" sz="3400" dirty="0"/>
              <a:t>, NLP models, OpenAI API)</a:t>
            </a:r>
          </a:p>
          <a:p>
            <a:pPr marL="342900" indent="-342900">
              <a:buFont typeface="+mj-lt"/>
              <a:buAutoNum type="arabicPeriod"/>
            </a:pPr>
            <a:r>
              <a:rPr lang="en-SG" sz="3400" dirty="0"/>
              <a:t>Version Control: GitHub</a:t>
            </a:r>
          </a:p>
          <a:p>
            <a:pPr marL="342900" indent="-342900">
              <a:buFont typeface="+mj-lt"/>
              <a:buAutoNum type="arabicPeriod"/>
            </a:pPr>
            <a:r>
              <a:rPr lang="en-SG" sz="3400" dirty="0"/>
              <a:t>Hosting: </a:t>
            </a:r>
            <a:r>
              <a:rPr lang="en-SG" sz="3400" dirty="0" err="1"/>
              <a:t>Netlify</a:t>
            </a:r>
            <a:r>
              <a:rPr lang="en-SG" sz="3400" dirty="0"/>
              <a:t> / </a:t>
            </a:r>
            <a:r>
              <a:rPr lang="en-SG" sz="3400" dirty="0" err="1"/>
              <a:t>Vercel</a:t>
            </a:r>
            <a:r>
              <a:rPr lang="en-SG" sz="3400" dirty="0"/>
              <a:t> / AWS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32248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0"/>
            <a:ext cx="8794750" cy="43713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700" b="1" spc="15" dirty="0">
                <a:latin typeface="Trebuchet MS"/>
                <a:cs typeface="Trebuchet MS"/>
              </a:rPr>
              <a:t>POTFOLIO DESIGN AND LAYOUT</a:t>
            </a:r>
            <a:endParaRPr sz="3700" dirty="0">
              <a:latin typeface="Trebuchet MS"/>
              <a:cs typeface="Trebuchet M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812083-6C6C-92F8-241F-5C7C5AC130E6}"/>
              </a:ext>
            </a:extLst>
          </p:cNvPr>
          <p:cNvSpPr txBox="1"/>
          <p:nvPr/>
        </p:nvSpPr>
        <p:spPr>
          <a:xfrm>
            <a:off x="739775" y="776581"/>
            <a:ext cx="9518269" cy="323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SG" sz="3400" dirty="0"/>
              <a:t>Responsive Design → Works on mobile &amp; desktop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sz="3400" dirty="0"/>
              <a:t>Sections: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sz="3400" dirty="0"/>
              <a:t>About Me / Home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sz="3400" dirty="0"/>
              <a:t>Education &amp; Skills (with AI-based suggestions)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sz="3400" dirty="0"/>
              <a:t>Projects (auto-pulled from GitHub)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sz="3400" dirty="0"/>
              <a:t>Certifications &amp; Achievements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sz="3400" dirty="0"/>
              <a:t>Recruiter Analytics Dashboard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sz="3400" dirty="0"/>
              <a:t>Contact Form (Email + LinkedIn)</a:t>
            </a:r>
          </a:p>
        </p:txBody>
      </p:sp>
      <p:sp>
        <p:nvSpPr>
          <p:cNvPr id="4" name="object 9">
            <a:extLst>
              <a:ext uri="{FF2B5EF4-FFF2-40B4-BE49-F238E27FC236}">
                <a16:creationId xmlns:a16="http://schemas.microsoft.com/office/drawing/2014/main" id="{BAD4464C-BA5D-ED5F-4E9C-E47744DA0AF1}"/>
              </a:ext>
            </a:extLst>
          </p:cNvPr>
          <p:cNvSpPr txBox="1">
            <a:spLocks/>
          </p:cNvSpPr>
          <p:nvPr/>
        </p:nvSpPr>
        <p:spPr>
          <a:xfrm>
            <a:off x="784074" y="-4885789"/>
            <a:ext cx="811019" cy="213039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55"/>
              </a:spcBef>
            </a:pPr>
            <a:r>
              <a:rPr lang="en-SG" spc="10" dirty="0"/>
              <a:t> </a:t>
            </a:r>
            <a:fld id="{81D60167-4931-47E6-BA6A-407CBD079E47}" type="slidenum">
              <a:rPr lang="en-SG" spc="10"/>
              <a:pPr marL="38100">
                <a:spcBef>
                  <a:spcPts val="55"/>
                </a:spcBef>
              </a:pPr>
              <a:t>8</a:t>
            </a:fld>
            <a:endParaRPr lang="en-SG" spc="10" dirty="0"/>
          </a:p>
        </p:txBody>
      </p:sp>
      <p:sp>
        <p:nvSpPr>
          <p:cNvPr id="10" name="object 9">
            <a:extLst>
              <a:ext uri="{FF2B5EF4-FFF2-40B4-BE49-F238E27FC236}">
                <a16:creationId xmlns:a16="http://schemas.microsoft.com/office/drawing/2014/main" id="{5B5BB01E-419C-1CAC-AEEC-88E59DFF4A11}"/>
              </a:ext>
            </a:extLst>
          </p:cNvPr>
          <p:cNvSpPr txBox="1">
            <a:spLocks/>
          </p:cNvSpPr>
          <p:nvPr/>
        </p:nvSpPr>
        <p:spPr>
          <a:xfrm>
            <a:off x="360270" y="80150"/>
            <a:ext cx="514518" cy="351539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55"/>
              </a:spcBef>
            </a:pPr>
            <a:fld id="{81D60167-4931-47E6-BA6A-407CBD079E47}" type="slidenum">
              <a:rPr lang="en-SG" sz="3000" spc="10">
                <a:solidFill>
                  <a:srgbClr val="C00000"/>
                </a:solidFill>
              </a:rPr>
              <a:pPr marL="38100">
                <a:spcBef>
                  <a:spcPts val="55"/>
                </a:spcBef>
              </a:pPr>
              <a:t>8</a:t>
            </a:fld>
            <a:endParaRPr lang="en-SG" sz="3000" spc="1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3771" y="1192117"/>
            <a:ext cx="9603275" cy="1049235"/>
          </a:xfrm>
        </p:spPr>
        <p:txBody>
          <a:bodyPr>
            <a:normAutofit/>
          </a:bodyPr>
          <a:lstStyle/>
          <a:p>
            <a:r>
              <a:rPr lang="en-IN" sz="3600" dirty="0"/>
              <a:t>FEATURES AND FUNCTIONALITY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E7889C-AB77-5F04-9C63-A6B69D6E4E30}"/>
              </a:ext>
            </a:extLst>
          </p:cNvPr>
          <p:cNvSpPr txBox="1"/>
          <p:nvPr/>
        </p:nvSpPr>
        <p:spPr>
          <a:xfrm>
            <a:off x="1294362" y="2241352"/>
            <a:ext cx="11442094" cy="24468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SG" sz="3400" dirty="0"/>
              <a:t>1.Responsive and interactive design</a:t>
            </a:r>
          </a:p>
          <a:p>
            <a:pPr>
              <a:buNone/>
            </a:pPr>
            <a:r>
              <a:rPr lang="en-SG" sz="3400" dirty="0"/>
              <a:t>2.Skill recommendation (AI)</a:t>
            </a:r>
          </a:p>
          <a:p>
            <a:pPr>
              <a:buNone/>
            </a:pPr>
            <a:r>
              <a:rPr lang="en-SG" sz="3400" dirty="0"/>
              <a:t>3.GitHub integration for real-time project updates</a:t>
            </a:r>
          </a:p>
          <a:p>
            <a:pPr>
              <a:buNone/>
            </a:pPr>
            <a:r>
              <a:rPr lang="en-SG" sz="3400" dirty="0"/>
              <a:t>4.Recruiter analytics dashboard (profile visits, clicks)</a:t>
            </a:r>
          </a:p>
          <a:p>
            <a:pPr>
              <a:buNone/>
            </a:pPr>
            <a:r>
              <a:rPr lang="en-SG" sz="3400" dirty="0"/>
              <a:t>5.Smart Resume generator (PDF download)</a:t>
            </a:r>
          </a:p>
          <a:p>
            <a:pPr>
              <a:buNone/>
            </a:pPr>
            <a:r>
              <a:rPr lang="en-SG" sz="3400" dirty="0"/>
              <a:t>6.Dark/Light mode toggle</a:t>
            </a:r>
          </a:p>
        </p:txBody>
      </p:sp>
      <p:sp>
        <p:nvSpPr>
          <p:cNvPr id="5" name="object 9">
            <a:extLst>
              <a:ext uri="{FF2B5EF4-FFF2-40B4-BE49-F238E27FC236}">
                <a16:creationId xmlns:a16="http://schemas.microsoft.com/office/drawing/2014/main" id="{D9DFC6E2-3885-BC12-D649-9064A0BF2B18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xfrm>
            <a:off x="1294361" y="1192117"/>
            <a:ext cx="811019" cy="328456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pc="10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336</TotalTime>
  <Words>87</Words>
  <Application>Microsoft Office PowerPoint</Application>
  <PresentationFormat>Widescreen</PresentationFormat>
  <Paragraphs>39</Paragraphs>
  <Slides>13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Gallery</vt:lpstr>
      <vt:lpstr>Digital Portfolio  </vt:lpstr>
      <vt:lpstr>PROJECT TITLE.   Smart Digital Portfolio with Skill Recommendation and Recruiter Analytics  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Screenshot shot</vt:lpstr>
      <vt:lpstr>12    Link for Reference 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dharshannagarajan13@gmail.com</cp:lastModifiedBy>
  <cp:revision>34</cp:revision>
  <dcterms:created xsi:type="dcterms:W3CDTF">2024-03-29T15:07:22Z</dcterms:created>
  <dcterms:modified xsi:type="dcterms:W3CDTF">2025-08-30T07:43:19Z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