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59" d="100"/>
          <a:sy n="59" d="100"/>
        </p:scale>
        <p:origin x="95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7543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5" dirty="0"/>
              <a:t>PRIYADHARSHIKA S R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1741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PRIYADHARSHIKA S R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Priyadharshika Ranganathan</cp:lastModifiedBy>
  <cp:revision>4</cp:revision>
  <dcterms:created xsi:type="dcterms:W3CDTF">2024-04-04T18:11:05Z</dcterms:created>
  <dcterms:modified xsi:type="dcterms:W3CDTF">2024-05-06T04:02:23Z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