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4" r:id="rId5"/>
    <p:sldId id="263" r:id="rId6"/>
    <p:sldId id="258" r:id="rId7"/>
    <p:sldId id="261" r:id="rId8"/>
    <p:sldId id="262" r:id="rId9"/>
    <p:sldId id="264" r:id="rId10"/>
    <p:sldId id="275" r:id="rId11"/>
    <p:sldId id="267" r:id="rId12"/>
    <p:sldId id="268" r:id="rId13"/>
    <p:sldId id="266" r:id="rId14"/>
    <p:sldId id="285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688CAB-B985-4CA8-8AA5-1FD0351EC1A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21F0601-5461-42FC-99FA-BA264301C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Kickoff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Field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2998"/>
            <a:ext cx="8229600" cy="3631204"/>
          </a:xfrm>
        </p:spPr>
      </p:pic>
    </p:spTree>
    <p:extLst>
      <p:ext uri="{BB962C8B-B14F-4D97-AF65-F5344CB8AC3E}">
        <p14:creationId xmlns:p14="http://schemas.microsoft.com/office/powerpoint/2010/main" val="3708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Field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/>
          <a:stretch/>
        </p:blipFill>
        <p:spPr>
          <a:xfrm rot="5400000">
            <a:off x="2030946" y="-49747"/>
            <a:ext cx="5181600" cy="8176692"/>
          </a:xfrm>
        </p:spPr>
      </p:pic>
    </p:spTree>
    <p:extLst>
      <p:ext uri="{BB962C8B-B14F-4D97-AF65-F5344CB8AC3E}">
        <p14:creationId xmlns:p14="http://schemas.microsoft.com/office/powerpoint/2010/main" val="6775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Earning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5761323" cy="2239963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87670"/>
              </p:ext>
            </p:extLst>
          </p:nvPr>
        </p:nvGraphicFramePr>
        <p:xfrm>
          <a:off x="533400" y="3733800"/>
          <a:ext cx="8141920" cy="1981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6400"/>
                <a:gridCol w="2133600"/>
                <a:gridCol w="2590800"/>
                <a:gridCol w="174112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in arena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Moon Rocks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 and 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Empty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 and 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8 (4 per alliance)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Super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and 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8 (4 per alliance)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Match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15 seconds autonomous</a:t>
            </a:r>
          </a:p>
          <a:p>
            <a:pPr lvl="1"/>
            <a:r>
              <a:rPr lang="en-US" dirty="0" smtClean="0"/>
              <a:t>120 seconds </a:t>
            </a:r>
            <a:r>
              <a:rPr lang="en-US" dirty="0" err="1" smtClean="0"/>
              <a:t>teleoperated</a:t>
            </a:r>
            <a:endParaRPr lang="en-US" dirty="0" smtClean="0"/>
          </a:p>
          <a:p>
            <a:pPr lvl="1"/>
            <a:r>
              <a:rPr lang="en-US" dirty="0" smtClean="0"/>
              <a:t>You can throw Super Cells only in the last 20 seconds</a:t>
            </a:r>
          </a:p>
          <a:p>
            <a:r>
              <a:rPr lang="en-US" dirty="0" smtClean="0"/>
              <a:t>Ball possession</a:t>
            </a:r>
          </a:p>
          <a:p>
            <a:pPr lvl="1"/>
            <a:r>
              <a:rPr lang="en-US" dirty="0" smtClean="0"/>
              <a:t>Robots may be loaded with up to 7 Moon Rocks at the start of the match</a:t>
            </a:r>
          </a:p>
          <a:p>
            <a:pPr lvl="1"/>
            <a:r>
              <a:rPr lang="en-US" dirty="0" smtClean="0"/>
              <a:t>Human players are equipped with 20 moon rocks and can try to throw them into the trailers</a:t>
            </a:r>
          </a:p>
          <a:p>
            <a:pPr lvl="1"/>
            <a:r>
              <a:rPr lang="en-US" dirty="0" smtClean="0"/>
              <a:t>Super Cells can be “activated” by bringing an Empty Cell from the Outpost to the Fueling Station.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robots MUST use the acrylic, “Rover Wheels” provided in the Kit of Parts. </a:t>
            </a:r>
          </a:p>
          <a:p>
            <a:pPr lvl="1"/>
            <a:r>
              <a:rPr lang="en-US" dirty="0" smtClean="0"/>
              <a:t>The Rover Wheels cannot be modified</a:t>
            </a:r>
          </a:p>
          <a:p>
            <a:pPr lvl="1"/>
            <a:r>
              <a:rPr lang="en-US" dirty="0" smtClean="0"/>
              <a:t>No other form of traction (arms, treads, other wheels, </a:t>
            </a:r>
            <a:r>
              <a:rPr lang="en-US" dirty="0" err="1" smtClean="0"/>
              <a:t>etc</a:t>
            </a:r>
            <a:r>
              <a:rPr lang="en-US" dirty="0" smtClean="0"/>
              <a:t>) may be used</a:t>
            </a:r>
          </a:p>
          <a:p>
            <a:pPr lvl="1"/>
            <a:r>
              <a:rPr lang="en-US" dirty="0" smtClean="0"/>
              <a:t>You may use as many Rover Wheels as you want</a:t>
            </a:r>
          </a:p>
          <a:p>
            <a:r>
              <a:rPr lang="en-US" dirty="0" smtClean="0"/>
              <a:t>Each trailer is identical, and will be provided to you at the competition</a:t>
            </a:r>
          </a:p>
          <a:p>
            <a:r>
              <a:rPr lang="en-US" dirty="0" smtClean="0"/>
              <a:t>A maximum of four 2-1/2” CIM motors are allowed</a:t>
            </a:r>
          </a:p>
          <a:p>
            <a:r>
              <a:rPr lang="en-US" dirty="0" smtClean="0"/>
              <a:t>No CAN allowed on the Jaguars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and Priorities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1: Strategy and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up with a strategy for the game</a:t>
            </a:r>
          </a:p>
          <a:p>
            <a:pPr lvl="1"/>
            <a:r>
              <a:rPr lang="en-US" dirty="0" smtClean="0"/>
              <a:t>Do NOT start designing the robot</a:t>
            </a:r>
          </a:p>
          <a:p>
            <a:r>
              <a:rPr lang="en-US" dirty="0" smtClean="0"/>
              <a:t>Prioritize what is most important</a:t>
            </a:r>
          </a:p>
          <a:p>
            <a:pPr lvl="1"/>
            <a:r>
              <a:rPr lang="en-US" dirty="0" smtClean="0"/>
              <a:t>There are many ways to score points or play the game. Which is best? Which should we avoid?</a:t>
            </a:r>
          </a:p>
          <a:p>
            <a:r>
              <a:rPr lang="en-US" dirty="0" smtClean="0"/>
              <a:t>Refer to the rules, draw out ideas, pretend to be a robot</a:t>
            </a:r>
          </a:p>
          <a:p>
            <a:pPr lvl="1"/>
            <a:r>
              <a:rPr lang="en-US" dirty="0" smtClean="0"/>
              <a:t>If you can support your strategy using math,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Robot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up with a design for the robot</a:t>
            </a:r>
          </a:p>
          <a:p>
            <a:r>
              <a:rPr lang="en-US" dirty="0" smtClean="0"/>
              <a:t>Brainstorm! No idea is too crazy</a:t>
            </a:r>
          </a:p>
          <a:p>
            <a:r>
              <a:rPr lang="en-US" dirty="0" smtClean="0"/>
              <a:t>Draw out and sketch your ideas</a:t>
            </a:r>
          </a:p>
          <a:p>
            <a:r>
              <a:rPr lang="en-US" dirty="0" smtClean="0"/>
              <a:t>Don’t forget the strategies and priorities from the previous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 our designs to other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2009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(100 points)</a:t>
            </a:r>
          </a:p>
          <a:p>
            <a:pPr lvl="1"/>
            <a:r>
              <a:rPr lang="en-US" dirty="0" err="1" smtClean="0"/>
              <a:t>WildStang</a:t>
            </a:r>
            <a:r>
              <a:rPr lang="en-US" dirty="0" smtClean="0"/>
              <a:t> (111)</a:t>
            </a:r>
          </a:p>
          <a:p>
            <a:pPr lvl="1"/>
            <a:r>
              <a:rPr lang="en-US" dirty="0" smtClean="0"/>
              <a:t>The HOT Team (67)</a:t>
            </a:r>
          </a:p>
          <a:p>
            <a:pPr lvl="1"/>
            <a:r>
              <a:rPr lang="en-US" dirty="0" smtClean="0"/>
              <a:t>Spartan Robotics (971)</a:t>
            </a:r>
          </a:p>
          <a:p>
            <a:r>
              <a:rPr lang="en-US" dirty="0" smtClean="0"/>
              <a:t>Blue (68 points)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ThunderChickens</a:t>
            </a:r>
            <a:r>
              <a:rPr lang="en-US" dirty="0" smtClean="0"/>
              <a:t> (217)</a:t>
            </a:r>
          </a:p>
          <a:p>
            <a:pPr lvl="1"/>
            <a:r>
              <a:rPr lang="en-US" dirty="0" smtClean="0"/>
              <a:t>Truck Town Thunder (68)</a:t>
            </a:r>
          </a:p>
          <a:p>
            <a:pPr lvl="1"/>
            <a:r>
              <a:rPr lang="en-US" dirty="0" smtClean="0"/>
              <a:t>Da Bears (247)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WildStang</a:t>
            </a:r>
            <a:r>
              <a:rPr lang="en-US" dirty="0" smtClean="0"/>
              <a:t> – Team 111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Swerve drive</a:t>
            </a:r>
          </a:p>
          <a:p>
            <a:pPr lvl="1"/>
            <a:r>
              <a:rPr lang="en-US" dirty="0" smtClean="0"/>
              <a:t>Follower wheels and encoders to create a traction control system</a:t>
            </a:r>
          </a:p>
          <a:p>
            <a:r>
              <a:rPr lang="en-US" dirty="0" smtClean="0"/>
              <a:t>Roller at base grabs balls</a:t>
            </a:r>
          </a:p>
          <a:p>
            <a:pPr lvl="1"/>
            <a:r>
              <a:rPr lang="en-US" dirty="0" smtClean="0"/>
              <a:t>Moves balls up via elevator to storage at top</a:t>
            </a:r>
          </a:p>
          <a:p>
            <a:pPr lvl="1"/>
            <a:r>
              <a:rPr lang="en-US" dirty="0" smtClean="0"/>
              <a:t>Extra space on the side and accessed via lifts</a:t>
            </a:r>
          </a:p>
          <a:p>
            <a:r>
              <a:rPr lang="en-US" dirty="0" smtClean="0"/>
              <a:t>Double rollers at top (fixed shooter) for rapid high volume shooting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610940"/>
            <a:ext cx="4114800" cy="512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HOT Team – Team 67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6-wheel skid steer drive</a:t>
            </a:r>
          </a:p>
          <a:p>
            <a:pPr lvl="1"/>
            <a:r>
              <a:rPr lang="en-US" dirty="0" smtClean="0"/>
              <a:t>Free-spinning </a:t>
            </a:r>
            <a:r>
              <a:rPr lang="en-US" dirty="0" err="1" smtClean="0"/>
              <a:t>omni</a:t>
            </a:r>
            <a:r>
              <a:rPr lang="en-US" dirty="0" smtClean="0"/>
              <a:t>-wheels with encoders (regulates drive)</a:t>
            </a:r>
          </a:p>
          <a:p>
            <a:r>
              <a:rPr lang="en-US" dirty="0" smtClean="0"/>
              <a:t>Ball pickup</a:t>
            </a:r>
          </a:p>
          <a:p>
            <a:pPr lvl="1"/>
            <a:r>
              <a:rPr lang="en-US" dirty="0" smtClean="0"/>
              <a:t>Large horizontal space</a:t>
            </a:r>
          </a:p>
          <a:p>
            <a:pPr lvl="1"/>
            <a:r>
              <a:rPr lang="en-US" dirty="0" smtClean="0"/>
              <a:t>Conveyor belt system</a:t>
            </a:r>
          </a:p>
          <a:p>
            <a:r>
              <a:rPr lang="en-US" dirty="0" smtClean="0"/>
              <a:t>Shooter</a:t>
            </a:r>
          </a:p>
          <a:p>
            <a:pPr lvl="1"/>
            <a:r>
              <a:rPr lang="en-US" dirty="0" smtClean="0"/>
              <a:t>180 degree flexibility</a:t>
            </a:r>
          </a:p>
          <a:p>
            <a:pPr lvl="1"/>
            <a:r>
              <a:rPr lang="en-US" dirty="0" smtClean="0"/>
              <a:t>Code determines shooting distance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30374"/>
            <a:ext cx="4038600" cy="527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7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Spartan Robotics – Team 971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Specs from website:</a:t>
            </a:r>
          </a:p>
          <a:p>
            <a:pPr lvl="1"/>
            <a:r>
              <a:rPr lang="en-US" dirty="0" smtClean="0"/>
              <a:t>6wd</a:t>
            </a:r>
          </a:p>
          <a:p>
            <a:pPr lvl="1"/>
            <a:r>
              <a:rPr lang="en-US" dirty="0" smtClean="0"/>
              <a:t>2 speed</a:t>
            </a:r>
          </a:p>
          <a:p>
            <a:pPr lvl="1"/>
            <a:r>
              <a:rPr lang="en-US" dirty="0" smtClean="0"/>
              <a:t>Ground pickup</a:t>
            </a:r>
          </a:p>
          <a:p>
            <a:pPr lvl="1"/>
            <a:r>
              <a:rPr lang="en-US" dirty="0" smtClean="0"/>
              <a:t>Large ball storage </a:t>
            </a:r>
            <a:endParaRPr lang="en-US" dirty="0"/>
          </a:p>
        </p:txBody>
      </p:sp>
      <p:pic>
        <p:nvPicPr>
          <p:cNvPr id="3074" name="Picture 2" descr="http://spartanrobotics.org/sites/default/files/2009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2209800"/>
            <a:ext cx="5146301" cy="44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similarities did you see to our final design? What differences?</a:t>
            </a:r>
          </a:p>
          <a:p>
            <a:r>
              <a:rPr lang="en-US" dirty="0" smtClean="0"/>
              <a:t>What strategies were </a:t>
            </a:r>
            <a:r>
              <a:rPr lang="en-US" dirty="0" smtClean="0"/>
              <a:t>they using </a:t>
            </a:r>
            <a:r>
              <a:rPr lang="en-US" dirty="0" smtClean="0"/>
              <a:t>during the match? How did the final match go?</a:t>
            </a:r>
          </a:p>
          <a:p>
            <a:r>
              <a:rPr lang="en-US" dirty="0" smtClean="0"/>
              <a:t>Any surprises?</a:t>
            </a:r>
          </a:p>
          <a:p>
            <a:r>
              <a:rPr lang="en-US" dirty="0" smtClean="0"/>
              <a:t>Any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final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right today?</a:t>
            </a:r>
          </a:p>
          <a:p>
            <a:r>
              <a:rPr lang="en-US" dirty="0" smtClean="0"/>
              <a:t>What could be improved?</a:t>
            </a:r>
          </a:p>
          <a:p>
            <a:r>
              <a:rPr lang="en-US" dirty="0" smtClean="0"/>
              <a:t>What should we keep for next time?</a:t>
            </a:r>
          </a:p>
          <a:p>
            <a:r>
              <a:rPr lang="en-US" dirty="0" smtClean="0"/>
              <a:t>What should we change for next time?</a:t>
            </a:r>
          </a:p>
          <a:p>
            <a:r>
              <a:rPr lang="en-US" dirty="0" smtClean="0"/>
              <a:t>Additional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(and clean 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a kickoff</a:t>
            </a:r>
          </a:p>
          <a:p>
            <a:r>
              <a:rPr lang="en-US" dirty="0" smtClean="0"/>
              <a:t>Practice creativity, brainstorming, and design</a:t>
            </a:r>
          </a:p>
          <a:p>
            <a:r>
              <a:rPr lang="en-US" dirty="0" smtClean="0"/>
              <a:t>Learn what works, and what doesn’t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2013 competition</a:t>
            </a:r>
          </a:p>
          <a:p>
            <a:r>
              <a:rPr lang="en-US" dirty="0" smtClean="0"/>
              <a:t>Pasta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12:00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Food, info on 2013 competition and pasta feed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Go over 2009 competition</a:t>
            </a:r>
          </a:p>
          <a:p>
            <a:pPr marL="27432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12:20</a:t>
            </a:r>
          </a:p>
          <a:p>
            <a:pPr lvl="1"/>
            <a:r>
              <a:rPr lang="en-US" dirty="0">
                <a:sym typeface="Wingdings" pitchFamily="2" charset="2"/>
              </a:rPr>
              <a:t>Break into smaller teams</a:t>
            </a:r>
          </a:p>
          <a:p>
            <a:pPr lvl="1"/>
            <a:r>
              <a:rPr lang="en-US" dirty="0">
                <a:sym typeface="Wingdings" pitchFamily="2" charset="2"/>
              </a:rPr>
              <a:t>Come up with strategies and priorities</a:t>
            </a:r>
          </a:p>
          <a:p>
            <a:r>
              <a:rPr lang="en-US" dirty="0">
                <a:sym typeface="Wingdings" pitchFamily="2" charset="2"/>
              </a:rPr>
              <a:t>12:50</a:t>
            </a:r>
          </a:p>
          <a:p>
            <a:pPr lvl="1"/>
            <a:r>
              <a:rPr lang="en-US" dirty="0">
                <a:sym typeface="Wingdings" pitchFamily="2" charset="2"/>
              </a:rPr>
              <a:t>All teams present strategies and priorities</a:t>
            </a:r>
          </a:p>
          <a:p>
            <a:pPr lvl="1"/>
            <a:r>
              <a:rPr lang="en-US" dirty="0">
                <a:sym typeface="Wingdings" pitchFamily="2" charset="2"/>
              </a:rPr>
              <a:t>The team comes up with a strategy and priorities we all agree on</a:t>
            </a:r>
            <a:endParaRPr lang="en-US" dirty="0"/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2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1:20</a:t>
            </a:r>
          </a:p>
          <a:p>
            <a:pPr lvl="1"/>
            <a:r>
              <a:rPr lang="en-US" dirty="0" smtClean="0"/>
              <a:t>Break into small teams</a:t>
            </a:r>
          </a:p>
          <a:p>
            <a:pPr lvl="1"/>
            <a:r>
              <a:rPr lang="en-US" dirty="0" smtClean="0"/>
              <a:t>Each team brainstorms robot designs</a:t>
            </a:r>
          </a:p>
          <a:p>
            <a:r>
              <a:rPr lang="en-US" dirty="0" smtClean="0"/>
              <a:t>2:00</a:t>
            </a:r>
          </a:p>
          <a:p>
            <a:pPr lvl="1"/>
            <a:r>
              <a:rPr lang="en-US" dirty="0" smtClean="0"/>
              <a:t>Each team will present their design</a:t>
            </a:r>
          </a:p>
          <a:p>
            <a:pPr lvl="1"/>
            <a:r>
              <a:rPr lang="en-US" dirty="0" smtClean="0"/>
              <a:t>Working together as a club, we will come up with a single robot design</a:t>
            </a:r>
          </a:p>
          <a:p>
            <a:pPr lvl="1"/>
            <a:r>
              <a:rPr lang="en-US" dirty="0" smtClean="0"/>
              <a:t>We will try to design as complete of a robot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3:00</a:t>
            </a:r>
          </a:p>
          <a:p>
            <a:pPr lvl="1"/>
            <a:r>
              <a:rPr lang="en-US" dirty="0" smtClean="0"/>
              <a:t>Look at winning designs from 2009</a:t>
            </a:r>
          </a:p>
          <a:p>
            <a:pPr lvl="1"/>
            <a:r>
              <a:rPr lang="en-US" dirty="0" smtClean="0"/>
              <a:t>Compare how we did</a:t>
            </a:r>
          </a:p>
          <a:p>
            <a:r>
              <a:rPr lang="en-US" dirty="0" smtClean="0"/>
              <a:t>3:20</a:t>
            </a:r>
          </a:p>
          <a:p>
            <a:pPr lvl="1"/>
            <a:r>
              <a:rPr lang="en-US" dirty="0" smtClean="0"/>
              <a:t>Postmortem</a:t>
            </a:r>
          </a:p>
          <a:p>
            <a:pPr lvl="1"/>
            <a:r>
              <a:rPr lang="en-US" dirty="0" smtClean="0"/>
              <a:t>What went right? What went wrong? What can we do differently for the actual kickoff?</a:t>
            </a:r>
          </a:p>
          <a:p>
            <a:r>
              <a:rPr lang="en-US" dirty="0" smtClean="0"/>
              <a:t>3:50</a:t>
            </a:r>
          </a:p>
          <a:p>
            <a:pPr lvl="1"/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2009 Lunacy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</TotalTime>
  <Words>752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Practice Kickoff</vt:lpstr>
      <vt:lpstr>Introduction</vt:lpstr>
      <vt:lpstr>Goals</vt:lpstr>
      <vt:lpstr>Other news</vt:lpstr>
      <vt:lpstr>Schedule</vt:lpstr>
      <vt:lpstr>Schedule</vt:lpstr>
      <vt:lpstr>Schedule: design</vt:lpstr>
      <vt:lpstr>Schedule</vt:lpstr>
      <vt:lpstr>Game Overview</vt:lpstr>
      <vt:lpstr>Summary: Field Diagram</vt:lpstr>
      <vt:lpstr>Summary: Field Diagram </vt:lpstr>
      <vt:lpstr>Summary: Earning points</vt:lpstr>
      <vt:lpstr>Summary: Match format</vt:lpstr>
      <vt:lpstr>Unusual Rules</vt:lpstr>
      <vt:lpstr>Strategy and Priorities</vt:lpstr>
      <vt:lpstr>Part 1: Strategy and Priorities</vt:lpstr>
      <vt:lpstr>Merging strategies</vt:lpstr>
      <vt:lpstr>Robot designs</vt:lpstr>
      <vt:lpstr>Part 3: Robot Design</vt:lpstr>
      <vt:lpstr>Combining Designs</vt:lpstr>
      <vt:lpstr>How did we do?</vt:lpstr>
      <vt:lpstr>2009 Winners</vt:lpstr>
      <vt:lpstr>WildStang – Team 111</vt:lpstr>
      <vt:lpstr>The HOT Team – Team 67</vt:lpstr>
      <vt:lpstr>Spartan Robotics – Team 971</vt:lpstr>
      <vt:lpstr>How did we do?</vt:lpstr>
      <vt:lpstr>Postmortem</vt:lpstr>
      <vt:lpstr>Final Review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Kickoff</dc:title>
  <dc:creator>Michael Lee</dc:creator>
  <cp:lastModifiedBy>Michael Lee</cp:lastModifiedBy>
  <cp:revision>13</cp:revision>
  <dcterms:created xsi:type="dcterms:W3CDTF">2012-12-08T05:19:34Z</dcterms:created>
  <dcterms:modified xsi:type="dcterms:W3CDTF">2012-12-08T08:30:03Z</dcterms:modified>
</cp:coreProperties>
</file>