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7" r:id="rId3"/>
    <p:sldId id="268" r:id="rId4"/>
    <p:sldId id="274" r:id="rId5"/>
    <p:sldId id="257" r:id="rId6"/>
    <p:sldId id="260" r:id="rId7"/>
    <p:sldId id="261" r:id="rId8"/>
    <p:sldId id="270" r:id="rId9"/>
    <p:sldId id="271" r:id="rId10"/>
    <p:sldId id="279" r:id="rId11"/>
    <p:sldId id="262" r:id="rId12"/>
    <p:sldId id="272" r:id="rId13"/>
    <p:sldId id="259" r:id="rId14"/>
    <p:sldId id="275" r:id="rId15"/>
    <p:sldId id="277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6AEDC9-16FF-45C2-B521-069FEC5AAADD}">
          <p14:sldIdLst>
            <p14:sldId id="256"/>
            <p14:sldId id="267"/>
            <p14:sldId id="268"/>
            <p14:sldId id="274"/>
            <p14:sldId id="257"/>
            <p14:sldId id="260"/>
            <p14:sldId id="261"/>
            <p14:sldId id="270"/>
            <p14:sldId id="271"/>
            <p14:sldId id="279"/>
            <p14:sldId id="262"/>
            <p14:sldId id="272"/>
            <p14:sldId id="259"/>
            <p14:sldId id="275"/>
            <p14:sldId id="277"/>
            <p14:sldId id="27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1" autoAdjust="0"/>
  </p:normalViewPr>
  <p:slideViewPr>
    <p:cSldViewPr>
      <p:cViewPr>
        <p:scale>
          <a:sx n="82" d="100"/>
          <a:sy n="82" d="100"/>
        </p:scale>
        <p:origin x="-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7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DF72-E8E4-42BF-8F34-4FF1BDFFDA84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ABBC-AA7D-4E9C-883C-C9BAD9E4D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5ABBC-AA7D-4E9C-883C-C9BAD9E4DC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6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D428-DE45-47F5-9428-5BB2A710EFD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0281-AF37-499C-A721-EFA3E8ED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Skyline Robotics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66"/>
                </a:solidFill>
              </a:rPr>
              <a:t>Orientation</a:t>
            </a:r>
            <a:endParaRPr lang="en-US" sz="40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Build (Structure/Motors/Gears/Pneumatics)</a:t>
            </a:r>
          </a:p>
          <a:p>
            <a:pPr lvl="1"/>
            <a:r>
              <a:rPr lang="en-US" dirty="0" smtClean="0"/>
              <a:t>Programming/Electrical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Fundraising and Grants</a:t>
            </a:r>
          </a:p>
          <a:p>
            <a:pPr lvl="1"/>
            <a:r>
              <a:rPr lang="en-US" dirty="0" smtClean="0"/>
              <a:t>Spirit/Outreach</a:t>
            </a:r>
          </a:p>
          <a:p>
            <a:r>
              <a:rPr lang="en-US" dirty="0" smtClean="0"/>
              <a:t>Each team has one lead (elected)</a:t>
            </a:r>
          </a:p>
        </p:txBody>
      </p:sp>
    </p:spTree>
    <p:extLst>
      <p:ext uri="{BB962C8B-B14F-4D97-AF65-F5344CB8AC3E}">
        <p14:creationId xmlns:p14="http://schemas.microsoft.com/office/powerpoint/2010/main" val="181498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Join teams you’re interested in</a:t>
            </a:r>
          </a:p>
          <a:p>
            <a:pPr lvl="1"/>
            <a:r>
              <a:rPr lang="en-US" dirty="0" smtClean="0"/>
              <a:t>You can join more than one team</a:t>
            </a:r>
          </a:p>
          <a:p>
            <a:r>
              <a:rPr lang="en-US" dirty="0" smtClean="0"/>
              <a:t>Mondays:</a:t>
            </a:r>
          </a:p>
          <a:p>
            <a:pPr lvl="1"/>
            <a:r>
              <a:rPr lang="en-US" dirty="0" smtClean="0"/>
              <a:t>Programming/Electronics</a:t>
            </a:r>
          </a:p>
          <a:p>
            <a:r>
              <a:rPr lang="en-US" dirty="0" smtClean="0"/>
              <a:t>Tuesdays: (mandatory for officers)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Fundraising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Spirit/Outreach</a:t>
            </a:r>
          </a:p>
          <a:p>
            <a:r>
              <a:rPr lang="en-US" dirty="0" smtClean="0"/>
              <a:t>Wednesdays:</a:t>
            </a:r>
          </a:p>
          <a:p>
            <a:pPr lvl="1"/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Stuff/Points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u="sng" dirty="0" err="1" smtClean="0"/>
              <a:t>Trello</a:t>
            </a:r>
            <a:r>
              <a:rPr lang="en-US" dirty="0" smtClean="0"/>
              <a:t> for project management</a:t>
            </a:r>
          </a:p>
          <a:p>
            <a:r>
              <a:rPr lang="en-US" dirty="0" smtClean="0"/>
              <a:t>Complete tasks on </a:t>
            </a:r>
            <a:r>
              <a:rPr lang="en-US" dirty="0" err="1" smtClean="0"/>
              <a:t>Trello</a:t>
            </a:r>
            <a:r>
              <a:rPr lang="en-US" dirty="0" smtClean="0"/>
              <a:t> to earn points</a:t>
            </a:r>
          </a:p>
          <a:p>
            <a:pPr lvl="1"/>
            <a:r>
              <a:rPr lang="en-US" dirty="0" smtClean="0"/>
              <a:t>Earn additional points for showing up to meetings, etc.</a:t>
            </a:r>
          </a:p>
          <a:p>
            <a:r>
              <a:rPr lang="en-US" dirty="0" smtClean="0"/>
              <a:t>You need 1000 points in order to go to the competition</a:t>
            </a:r>
          </a:p>
          <a:p>
            <a:pPr lvl="1"/>
            <a:r>
              <a:rPr lang="en-US" dirty="0" smtClean="0"/>
              <a:t>We’ll be coming up with additional 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chael\Dropbox\projects\Robotics\2011-2012\Outreach\Ryerson\balancing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3366"/>
                </a:solidFill>
              </a:rPr>
              <a:t>Additional </a:t>
            </a:r>
            <a:r>
              <a:rPr lang="en-US" sz="6000" dirty="0" smtClean="0">
                <a:solidFill>
                  <a:srgbClr val="003366"/>
                </a:solidFill>
              </a:rPr>
              <a:t>information</a:t>
            </a:r>
            <a:endParaRPr lang="en-US" sz="6000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Just a few more things you should know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4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need from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Club dues: $40 (by mid-</a:t>
            </a:r>
            <a:r>
              <a:rPr lang="en-US" dirty="0"/>
              <a:t>O</a:t>
            </a:r>
            <a:r>
              <a:rPr lang="en-US" dirty="0" smtClean="0"/>
              <a:t>ctober)</a:t>
            </a:r>
          </a:p>
          <a:p>
            <a:pPr lvl="1"/>
            <a:r>
              <a:rPr lang="en-US" dirty="0" smtClean="0"/>
              <a:t>Covers cost of t-shirts, etc.</a:t>
            </a:r>
          </a:p>
          <a:p>
            <a:r>
              <a:rPr lang="en-US" dirty="0" smtClean="0"/>
              <a:t>Survey</a:t>
            </a:r>
          </a:p>
          <a:p>
            <a:r>
              <a:rPr lang="en-US" dirty="0" smtClean="0"/>
              <a:t>Media and safety release forms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Trello</a:t>
            </a:r>
            <a:r>
              <a:rPr lang="en-US" dirty="0" smtClean="0"/>
              <a:t> and Google Groups</a:t>
            </a:r>
          </a:p>
          <a:p>
            <a:pPr lvl="1"/>
            <a:r>
              <a:rPr lang="en-US" dirty="0" smtClean="0"/>
              <a:t>We’ll send out invites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Parent driver permission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1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Saturday</a:t>
            </a:r>
          </a:p>
          <a:p>
            <a:pPr lvl="1"/>
            <a:r>
              <a:rPr lang="en-US" dirty="0" smtClean="0"/>
              <a:t>Boeing Family Day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Monday (programming/electronics)</a:t>
            </a:r>
          </a:p>
          <a:p>
            <a:pPr lvl="1"/>
            <a:r>
              <a:rPr lang="en-US" dirty="0" smtClean="0"/>
              <a:t>Electronics overview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Tuesday (strategy/officer’s)</a:t>
            </a:r>
          </a:p>
          <a:p>
            <a:pPr lvl="1"/>
            <a:r>
              <a:rPr lang="en-US" dirty="0" smtClean="0"/>
              <a:t>Elections</a:t>
            </a:r>
          </a:p>
          <a:p>
            <a:pPr lvl="1"/>
            <a:r>
              <a:rPr lang="en-US" dirty="0" smtClean="0"/>
              <a:t>Introduce teams and goals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Wednesday (build)</a:t>
            </a:r>
          </a:p>
          <a:p>
            <a:pPr lvl="1"/>
            <a:r>
              <a:rPr lang="en-US" dirty="0" smtClean="0"/>
              <a:t>Safety overview + proper tool usage</a:t>
            </a:r>
          </a:p>
          <a:p>
            <a:pPr lvl="1"/>
            <a:r>
              <a:rPr lang="en-US" dirty="0" smtClean="0"/>
              <a:t>Basic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Elections this Tuesday</a:t>
            </a:r>
          </a:p>
          <a:p>
            <a:pPr lvl="1"/>
            <a:r>
              <a:rPr lang="en-US" dirty="0" smtClean="0"/>
              <a:t>President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/>
              <a:t>Finance lead (treasurer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Spirit/Outreach lead (secretary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Fundraising lead</a:t>
            </a:r>
          </a:p>
          <a:p>
            <a:pPr lvl="1"/>
            <a:r>
              <a:rPr lang="en-US" dirty="0" smtClean="0"/>
              <a:t>Build lead</a:t>
            </a:r>
          </a:p>
          <a:p>
            <a:pPr lvl="1"/>
            <a:r>
              <a:rPr lang="en-US" dirty="0" smtClean="0"/>
              <a:t>Programming/Electronics lead</a:t>
            </a:r>
          </a:p>
        </p:txBody>
      </p:sp>
    </p:spTree>
    <p:extLst>
      <p:ext uri="{BB962C8B-B14F-4D97-AF65-F5344CB8AC3E}">
        <p14:creationId xmlns:p14="http://schemas.microsoft.com/office/powerpoint/2010/main" val="258621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440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3366"/>
                </a:solidFill>
              </a:rPr>
              <a:t>Questions?</a:t>
            </a:r>
            <a:endParaRPr lang="en-US" sz="6000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Concerns?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hael\Dropbox\projects\Robotics\2011-2012\Outreach\Ryerson\team-picture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8" r="5470"/>
          <a:stretch/>
        </p:blipFill>
        <p:spPr bwMode="auto">
          <a:xfrm>
            <a:off x="0" y="381000"/>
            <a:ext cx="9144000" cy="59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3366"/>
                </a:solidFill>
              </a:rPr>
              <a:t>Who are we?</a:t>
            </a:r>
            <a:endParaRPr lang="en-US" sz="6000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What we do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8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/>
              <a:t>robotics team that </a:t>
            </a:r>
            <a:r>
              <a:rPr lang="en-US" sz="2800" dirty="0" smtClean="0"/>
              <a:t>participates </a:t>
            </a:r>
            <a:r>
              <a:rPr lang="en-US" sz="2800" dirty="0" smtClean="0"/>
              <a:t>in FIRST Competitions</a:t>
            </a:r>
          </a:p>
          <a:p>
            <a:r>
              <a:rPr lang="en-US" sz="2800" dirty="0" smtClean="0"/>
              <a:t>Mission statement: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Skyline High School Robotics Team is dedicated to cultivating </a:t>
            </a:r>
            <a:r>
              <a:rPr lang="en-US" sz="1600" dirty="0" smtClean="0"/>
              <a:t>professional skills. </a:t>
            </a:r>
            <a:r>
              <a:rPr lang="en-US" sz="1600" dirty="0"/>
              <a:t>Our mentor guided student run club nurtures and inspires interested young minds in the fields of science, technology, engineering and math (STEM). </a:t>
            </a:r>
            <a:endParaRPr lang="en-US" sz="1600" dirty="0" smtClean="0"/>
          </a:p>
          <a:p>
            <a:pPr lvl="1"/>
            <a:r>
              <a:rPr lang="en-US" sz="1600" dirty="0" smtClean="0"/>
              <a:t>We provide students </a:t>
            </a:r>
            <a:r>
              <a:rPr lang="en-US" sz="1600" dirty="0"/>
              <a:t>with </a:t>
            </a:r>
            <a:r>
              <a:rPr lang="en-US" sz="1600" dirty="0" smtClean="0"/>
              <a:t>a </a:t>
            </a:r>
            <a:r>
              <a:rPr lang="en-US" sz="1600" dirty="0"/>
              <a:t>unique opportunity to develop self-confidence, creative thinking, leadership, collaboration and teamwork.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Yearly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Fall</a:t>
            </a:r>
          </a:p>
          <a:p>
            <a:pPr lvl="1"/>
            <a:r>
              <a:rPr lang="en-US" sz="2400" dirty="0" smtClean="0"/>
              <a:t>Learning (self guided, lectures and field trips)</a:t>
            </a:r>
          </a:p>
          <a:p>
            <a:pPr lvl="1"/>
            <a:r>
              <a:rPr lang="en-US" sz="2400" dirty="0" smtClean="0"/>
              <a:t>Practice </a:t>
            </a:r>
            <a:r>
              <a:rPr lang="en-US" sz="2400" dirty="0" smtClean="0"/>
              <a:t>building</a:t>
            </a:r>
            <a:endParaRPr lang="en-US" sz="2400" dirty="0" smtClean="0"/>
          </a:p>
          <a:p>
            <a:r>
              <a:rPr lang="en-US" sz="2800" dirty="0" smtClean="0"/>
              <a:t>Winter</a:t>
            </a:r>
          </a:p>
          <a:p>
            <a:pPr lvl="1"/>
            <a:r>
              <a:rPr lang="en-US" sz="2400" dirty="0" smtClean="0"/>
              <a:t>January kickoff. Competition starts</a:t>
            </a:r>
          </a:p>
          <a:p>
            <a:pPr lvl="1"/>
            <a:r>
              <a:rPr lang="en-US" sz="2400" dirty="0" smtClean="0"/>
              <a:t>Build season (6 weeks – very busy)</a:t>
            </a:r>
          </a:p>
          <a:p>
            <a:r>
              <a:rPr lang="en-US" sz="2800" dirty="0" smtClean="0"/>
              <a:t>Spring</a:t>
            </a:r>
          </a:p>
          <a:p>
            <a:pPr lvl="1"/>
            <a:r>
              <a:rPr lang="en-US" sz="2400" dirty="0" smtClean="0"/>
              <a:t>Competition</a:t>
            </a:r>
          </a:p>
          <a:p>
            <a:pPr lvl="1"/>
            <a:r>
              <a:rPr lang="en-US" sz="2400" dirty="0" smtClean="0"/>
              <a:t>Training </a:t>
            </a:r>
            <a:r>
              <a:rPr lang="en-US" sz="2400" dirty="0" smtClean="0"/>
              <a:t>and building</a:t>
            </a:r>
          </a:p>
          <a:p>
            <a:pPr lvl="1"/>
            <a:r>
              <a:rPr lang="en-US" sz="2400" dirty="0" smtClean="0"/>
              <a:t>Review </a:t>
            </a:r>
            <a:r>
              <a:rPr lang="en-US" sz="2400" dirty="0" smtClean="0"/>
              <a:t>and </a:t>
            </a:r>
            <a:r>
              <a:rPr lang="en-US" sz="2400" dirty="0" smtClean="0"/>
              <a:t>plan for the future</a:t>
            </a:r>
          </a:p>
          <a:p>
            <a:r>
              <a:rPr lang="en-US" sz="2800" dirty="0" smtClean="0"/>
              <a:t>Summer</a:t>
            </a:r>
          </a:p>
          <a:p>
            <a:pPr lvl="1"/>
            <a:r>
              <a:rPr lang="en-US" sz="2400" dirty="0" smtClean="0"/>
              <a:t>Training and building</a:t>
            </a:r>
            <a:endParaRPr lang="en-US" sz="2400" dirty="0" smtClean="0"/>
          </a:p>
          <a:p>
            <a:pPr lvl="1"/>
            <a:endParaRPr lang="en-US" sz="24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Michael\Dropbox\projects\Robotics\2011-2012\Outreach\Ryerson\the-robot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5" r="590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3366"/>
                </a:solidFill>
              </a:rPr>
              <a:t>Opportunities</a:t>
            </a:r>
            <a:endParaRPr lang="en-US" sz="6000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Things you can do at robotics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3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Engineering and building</a:t>
            </a:r>
          </a:p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Electronics and wiring</a:t>
            </a:r>
          </a:p>
          <a:p>
            <a:r>
              <a:rPr lang="en-US" dirty="0" smtClean="0"/>
              <a:t>Design and CAD (computer-aided 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5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club is a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Fundraising and grants</a:t>
            </a:r>
          </a:p>
          <a:p>
            <a:pPr lvl="1"/>
            <a:r>
              <a:rPr lang="en-US" dirty="0" smtClean="0"/>
              <a:t>We need around $14,000 each year to compete</a:t>
            </a:r>
          </a:p>
          <a:p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Bookkeeping and inventory management</a:t>
            </a:r>
          </a:p>
          <a:p>
            <a:r>
              <a:rPr lang="en-US" dirty="0" smtClean="0"/>
              <a:t>Spirit/Outreach</a:t>
            </a:r>
          </a:p>
          <a:p>
            <a:pPr lvl="1"/>
            <a:r>
              <a:rPr lang="en-US" dirty="0" smtClean="0"/>
              <a:t>We need support from both the community and the school in order to survive</a:t>
            </a:r>
          </a:p>
        </p:txBody>
      </p:sp>
    </p:spTree>
    <p:extLst>
      <p:ext uri="{BB962C8B-B14F-4D97-AF65-F5344CB8AC3E}">
        <p14:creationId xmlns:p14="http://schemas.microsoft.com/office/powerpoint/2010/main" val="270574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Mentors from local companies</a:t>
            </a:r>
          </a:p>
          <a:p>
            <a:pPr lvl="1"/>
            <a:r>
              <a:rPr lang="en-US" dirty="0" smtClean="0"/>
              <a:t>Boeing, Microsoft</a:t>
            </a:r>
          </a:p>
          <a:p>
            <a:r>
              <a:rPr lang="en-US" dirty="0" smtClean="0"/>
              <a:t>Real-world experience</a:t>
            </a:r>
          </a:p>
          <a:p>
            <a:r>
              <a:rPr lang="en-US" dirty="0" smtClean="0"/>
              <a:t>Workshops and lectures</a:t>
            </a:r>
          </a:p>
          <a:p>
            <a:r>
              <a:rPr lang="en-US" dirty="0" smtClean="0"/>
              <a:t>Looks great on resumes!</a:t>
            </a:r>
          </a:p>
          <a:p>
            <a:r>
              <a:rPr lang="en-US" dirty="0" smtClean="0"/>
              <a:t>Lots of scholarships (FIRST)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9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ichael\Dropbox\projects\Robotics\2011-2012\Outreach\Ryerson\building-bridge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>
                <a:solidFill>
                  <a:srgbClr val="003366"/>
                </a:solidFill>
              </a:rPr>
              <a:t>Organization</a:t>
            </a:r>
            <a:endParaRPr lang="en-US" sz="6000" cap="none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How our club runs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7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428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Skyline Robotics</vt:lpstr>
      <vt:lpstr>Who are we?</vt:lpstr>
      <vt:lpstr>General info</vt:lpstr>
      <vt:lpstr>Yearly schedule</vt:lpstr>
      <vt:lpstr>Opportunities</vt:lpstr>
      <vt:lpstr>STEM Fields</vt:lpstr>
      <vt:lpstr>Robotics club is a business</vt:lpstr>
      <vt:lpstr>Other opportunities</vt:lpstr>
      <vt:lpstr>Organization</vt:lpstr>
      <vt:lpstr>Club structure</vt:lpstr>
      <vt:lpstr>Join Teams</vt:lpstr>
      <vt:lpstr>Do Stuff/Points System</vt:lpstr>
      <vt:lpstr>Additional information</vt:lpstr>
      <vt:lpstr>Things we need from you</vt:lpstr>
      <vt:lpstr>Upcoming events</vt:lpstr>
      <vt:lpstr>Upcoming events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 Robotics</dc:title>
  <dc:creator>Michael Lee</dc:creator>
  <cp:lastModifiedBy>Michael Lee</cp:lastModifiedBy>
  <cp:revision>24</cp:revision>
  <dcterms:created xsi:type="dcterms:W3CDTF">2012-08-26T04:28:22Z</dcterms:created>
  <dcterms:modified xsi:type="dcterms:W3CDTF">2012-09-18T06:40:53Z</dcterms:modified>
</cp:coreProperties>
</file>