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embeddedFontLst>
    <p:embeddedFont>
      <p:font typeface="Nixie One" panose="020B0604020202020204" charset="0"/>
      <p:regular r:id="rId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04741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25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94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047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974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09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66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997075" y="1461141"/>
            <a:ext cx="6400799" cy="147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 b="1"/>
            </a:lvl1pPr>
            <a:lvl2pPr>
              <a:spcBef>
                <a:spcPts val="0"/>
              </a:spcBef>
              <a:buSzPct val="100000"/>
              <a:defRPr sz="4800" b="1"/>
            </a:lvl2pPr>
            <a:lvl3pPr>
              <a:spcBef>
                <a:spcPts val="0"/>
              </a:spcBef>
              <a:buSzPct val="100000"/>
              <a:defRPr sz="4800" b="1"/>
            </a:lvl3pPr>
            <a:lvl4pPr>
              <a:spcBef>
                <a:spcPts val="0"/>
              </a:spcBef>
              <a:buSzPct val="100000"/>
              <a:defRPr sz="4800" b="1"/>
            </a:lvl4pPr>
            <a:lvl5pPr>
              <a:spcBef>
                <a:spcPts val="0"/>
              </a:spcBef>
              <a:buSzPct val="100000"/>
              <a:defRPr sz="4800" b="1"/>
            </a:lvl5pPr>
            <a:lvl6pPr>
              <a:spcBef>
                <a:spcPts val="0"/>
              </a:spcBef>
              <a:buSzPct val="100000"/>
              <a:defRPr sz="4800" b="1"/>
            </a:lvl6pPr>
            <a:lvl7pPr>
              <a:spcBef>
                <a:spcPts val="0"/>
              </a:spcBef>
              <a:buSzPct val="100000"/>
              <a:defRPr sz="4800" b="1"/>
            </a:lvl7pPr>
            <a:lvl8pPr>
              <a:spcBef>
                <a:spcPts val="0"/>
              </a:spcBef>
              <a:buSzPct val="100000"/>
              <a:defRPr sz="4800" b="1"/>
            </a:lvl8pPr>
            <a:lvl9pPr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997075" y="3002402"/>
            <a:ext cx="6400799" cy="1162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0"/>
            <a:ext cx="3135299" cy="685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0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2555875"/>
            <a:ext cx="635000" cy="815975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175" y="1743075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1743075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4302125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2400" y="3486150"/>
            <a:ext cx="1317625" cy="815975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984250" y="3486150"/>
            <a:ext cx="1322387" cy="815975"/>
          </a:xfrm>
          <a:custGeom>
            <a:avLst/>
            <a:gdLst/>
            <a:ahLst/>
            <a:cxnLst/>
            <a:rect l="0" t="0" r="0" b="0"/>
            <a:pathLst>
              <a:path w="833" h="514" extrusionOk="0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175" y="3486150"/>
            <a:ext cx="635000" cy="815975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6045200"/>
            <a:ext cx="1322387" cy="8128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84250" y="5232400"/>
            <a:ext cx="1322387" cy="8128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820863" y="5232400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175" y="812800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2400" y="2555875"/>
            <a:ext cx="1317625" cy="815975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984250" y="4302125"/>
            <a:ext cx="1322387" cy="8128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175" y="4302125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820863" y="6045200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52400" y="6045200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6045200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175" y="5232400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2400" y="5232400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7415211" y="0"/>
            <a:ext cx="1555750" cy="816301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746911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2560524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2689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9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397875" y="816300"/>
            <a:ext cx="746125" cy="809578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415211" y="816300"/>
            <a:ext cx="1555750" cy="813611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87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7415211" y="0"/>
            <a:ext cx="1555750" cy="816301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397875" y="1746911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397875" y="2560524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7415211" y="816300"/>
            <a:ext cx="1555750" cy="813611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87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415211" y="0"/>
            <a:ext cx="1555750" cy="816301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397875" y="1746911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397875" y="2560524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415211" y="816300"/>
            <a:ext cx="1555750" cy="813611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574800" y="4427537"/>
            <a:ext cx="5486399" cy="68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175" y="3486150"/>
            <a:ext cx="635000" cy="815975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175" y="4302125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2400" y="6045200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52400" y="5232400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415211" y="0"/>
            <a:ext cx="1555750" cy="816301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397875" y="1746911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397875" y="2560524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415211" y="816300"/>
            <a:ext cx="1555750" cy="813611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87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3135299" cy="685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6045200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5232400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689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9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816300"/>
            <a:ext cx="746125" cy="809578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  <a:endParaRPr lang="en" sz="130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2179275" y="2108391"/>
            <a:ext cx="6400799" cy="147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5200">
                <a:latin typeface="Nixie One"/>
                <a:ea typeface="Nixie One"/>
                <a:cs typeface="Nixie One"/>
                <a:sym typeface="Nixie One"/>
              </a:rPr>
              <a:t>Skyline Robotics:</a:t>
            </a:r>
          </a:p>
          <a:p>
            <a:pPr>
              <a:spcBef>
                <a:spcPts val="0"/>
              </a:spcBef>
              <a:buNone/>
            </a:pPr>
            <a:r>
              <a:rPr lang="en" sz="5200">
                <a:latin typeface="Nixie One"/>
                <a:ea typeface="Nixie One"/>
                <a:cs typeface="Nixie One"/>
                <a:sym typeface="Nixie One"/>
              </a:rPr>
              <a:t>Team 2976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637" y="3866387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87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latin typeface="Nixie One"/>
                <a:ea typeface="Nixie One"/>
                <a:cs typeface="Nixie One"/>
                <a:sym typeface="Nixie One"/>
              </a:rPr>
              <a:t>What We Do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Nixie One"/>
              <a:buChar char="❖"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Participate in FIRST Robotics Competitions</a:t>
            </a:r>
          </a:p>
          <a:p>
            <a:pPr marL="914400" lvl="1" indent="-228600" rtl="0">
              <a:spcBef>
                <a:spcPts val="0"/>
              </a:spcBef>
              <a:buFont typeface="Nixie One"/>
              <a:buChar char="➢"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6-Week Build Season running from January to late February</a:t>
            </a:r>
          </a:p>
          <a:p>
            <a:pPr marL="914400" lvl="1" indent="-228600" rtl="0">
              <a:spcBef>
                <a:spcPts val="0"/>
              </a:spcBef>
              <a:buFont typeface="Nixie One"/>
              <a:buChar char="➢"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Competition Season involving multiple district competitions and possible qualification for a regionals &amp; worlds</a:t>
            </a:r>
          </a:p>
          <a:p>
            <a:pPr marL="457200" lvl="0" indent="-228600">
              <a:spcBef>
                <a:spcPts val="0"/>
              </a:spcBef>
              <a:buFont typeface="Nixie One"/>
              <a:buChar char="❖"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Community Outreach, including a Banquet, Relay for Life, Farmer’s Market, and SamDay Camp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87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latin typeface="Nixie One"/>
                <a:ea typeface="Nixie One"/>
                <a:cs typeface="Nixie One"/>
                <a:sym typeface="Nixie One"/>
              </a:rPr>
              <a:t>HARDWARE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Nixie One"/>
              <a:buChar char="❖"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3 build teams under the direction and supervision of 3 build leads, Haotian, Jeffrey, and Chris and Lucas, the Director of Engineering</a:t>
            </a:r>
          </a:p>
          <a:p>
            <a:pPr marL="457200" lvl="0" indent="-228600" rtl="0">
              <a:spcBef>
                <a:spcPts val="0"/>
              </a:spcBef>
              <a:buFont typeface="Nixie One"/>
              <a:buChar char="❖"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Fabricate and assemble the robot, after initial discussion about design</a:t>
            </a:r>
          </a:p>
          <a:p>
            <a:pPr marL="457200" lvl="0" indent="-228600" rtl="0">
              <a:spcBef>
                <a:spcPts val="0"/>
              </a:spcBef>
              <a:buFont typeface="Nixie One"/>
              <a:buChar char="❖"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Needs to know how to use machinery and hand tools in order to create and piece together parts</a:t>
            </a:r>
          </a:p>
          <a:p>
            <a:pPr marL="457200" lvl="0" indent="-228600">
              <a:spcBef>
                <a:spcPts val="0"/>
              </a:spcBef>
              <a:buFont typeface="Nixie One"/>
              <a:buChar char="❖"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Integrates electronics &amp; pneumatics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87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Nixie One"/>
                <a:ea typeface="Nixie One"/>
                <a:cs typeface="Nixie One"/>
                <a:sym typeface="Nixie One"/>
              </a:rPr>
              <a:t>SOFTWARE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Nixie One"/>
              <a:buChar char="❖"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Software lead: John</a:t>
            </a:r>
          </a:p>
          <a:p>
            <a:pPr marL="457200" lvl="0" indent="-228600" rtl="0">
              <a:spcBef>
                <a:spcPts val="0"/>
              </a:spcBef>
              <a:buFont typeface="Nixie One"/>
              <a:buChar char="❖"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Uses Java to write code that will help the robot carry out the necessary actions designated by that year’s competition</a:t>
            </a:r>
          </a:p>
          <a:p>
            <a:pPr marL="457200" lvl="0" indent="-228600" rtl="0">
              <a:spcBef>
                <a:spcPts val="0"/>
              </a:spcBef>
              <a:buFont typeface="Nixie One"/>
              <a:buChar char="❖"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Integrates new sensors and technology into our operations</a:t>
            </a:r>
          </a:p>
          <a:p>
            <a:pPr marL="457200" lvl="0" indent="-228600" rtl="0">
              <a:spcBef>
                <a:spcPts val="0"/>
              </a:spcBef>
              <a:buFont typeface="Nixie One"/>
              <a:buChar char="❖"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Continually does trials to improve robot functionality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87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Nixie One"/>
                <a:ea typeface="Nixie One"/>
                <a:cs typeface="Nixie One"/>
                <a:sym typeface="Nixie One"/>
              </a:rPr>
              <a:t>DESIGN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Nixie One"/>
              <a:buChar char="❖"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Directed by Richard</a:t>
            </a:r>
          </a:p>
          <a:p>
            <a:pPr marL="457200" lvl="0" indent="-228600" rtl="0">
              <a:spcBef>
                <a:spcPts val="0"/>
              </a:spcBef>
              <a:buFont typeface="Nixie One"/>
              <a:buChar char="❖"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Uses SolidWorks to visualize ideas and componentry</a:t>
            </a:r>
          </a:p>
          <a:p>
            <a:pPr marL="457200" lvl="0" indent="-228600" rtl="0">
              <a:spcBef>
                <a:spcPts val="0"/>
              </a:spcBef>
              <a:buFont typeface="Nixie One"/>
              <a:buChar char="❖"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Turns concepts into reality by means of CNC and 3D printing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87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Nixie One"/>
                <a:ea typeface="Nixie One"/>
                <a:cs typeface="Nixie One"/>
                <a:sym typeface="Nixie One"/>
              </a:rPr>
              <a:t>BUSINESS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Nixie One"/>
              <a:buChar char="❖"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Outreach to the community in the forms of event attendance, where we showcase our club’s robots</a:t>
            </a:r>
          </a:p>
          <a:p>
            <a:pPr marL="457200" lvl="0" indent="-228600" rtl="0">
              <a:spcBef>
                <a:spcPts val="0"/>
              </a:spcBef>
              <a:buFont typeface="Nixie One"/>
              <a:buChar char="❖"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Communications with local providers of materials for both the banquet and build season</a:t>
            </a:r>
          </a:p>
          <a:p>
            <a:pPr marL="457200" lvl="0" indent="-228600" rtl="0">
              <a:spcBef>
                <a:spcPts val="0"/>
              </a:spcBef>
              <a:buFont typeface="Nixie One"/>
              <a:buChar char="❖"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Partnerships with other robotics teams and alliances during competitions (scouting)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On-screen Show (4:3)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Nixie One</vt:lpstr>
      <vt:lpstr>Arial</vt:lpstr>
      <vt:lpstr>steps</vt:lpstr>
      <vt:lpstr>Skyline Robotics: Team 2976</vt:lpstr>
      <vt:lpstr>What We Do</vt:lpstr>
      <vt:lpstr>HARDWARE</vt:lpstr>
      <vt:lpstr>SOFTWARE</vt:lpstr>
      <vt:lpstr>DESIGN</vt:lpstr>
      <vt:lpstr>BUSINESS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Skyline Robotics: Team 2976</dc:title>
  <cp:lastModifiedBy>Kevin Chen</cp:lastModifiedBy>
  <cp:revision>1</cp:revision>
  <dcterms:modified xsi:type="dcterms:W3CDTF">2015-09-26T19:41:45Z</dcterms:modified>
</cp:coreProperties>
</file>