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B8DC-7691-0436-44F7-004038871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726" y="462587"/>
            <a:ext cx="8689976" cy="2839413"/>
          </a:xfrm>
        </p:spPr>
        <p:txBody>
          <a:bodyPr/>
          <a:lstStyle/>
          <a:p>
            <a:r>
              <a:rPr lang="en-IN" b="1" dirty="0"/>
              <a:t>Employee Data Analysis </a:t>
            </a:r>
            <a:br>
              <a:rPr lang="en-IN" b="1" dirty="0"/>
            </a:br>
            <a:r>
              <a:rPr lang="en-IN" b="1" dirty="0"/>
              <a:t>Using excel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DEC2B-3EA0-767E-D3A0-396EC45CC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583" y="3556001"/>
            <a:ext cx="8689976" cy="1371599"/>
          </a:xfrm>
        </p:spPr>
        <p:txBody>
          <a:bodyPr>
            <a:normAutofit fontScale="25000" lnSpcReduction="20000"/>
          </a:bodyPr>
          <a:lstStyle/>
          <a:p>
            <a:pPr marL="1371600" lvl="2" indent="-457200" algn="l">
              <a:buFont typeface="+mj-lt"/>
              <a:buAutoNum type="arabicPeriod"/>
            </a:pPr>
            <a:r>
              <a:rPr lang="en-IN" sz="7400" dirty="0">
                <a:solidFill>
                  <a:schemeClr val="tx1"/>
                </a:solidFill>
                <a:latin typeface="Calibri" panose="020F0502020204030204" pitchFamily="34" charset="0"/>
              </a:rPr>
              <a:t>Student Name : </a:t>
            </a:r>
            <a:r>
              <a:rPr lang="en-IN" sz="7400" dirty="0" err="1">
                <a:solidFill>
                  <a:schemeClr val="tx1"/>
                </a:solidFill>
                <a:latin typeface="Calibri" panose="020F0502020204030204" pitchFamily="34" charset="0"/>
              </a:rPr>
              <a:t>V.Yuvasree</a:t>
            </a:r>
            <a:endParaRPr lang="en-IN" sz="74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1371600" lvl="2" indent="-457200" algn="l">
              <a:buFont typeface="+mj-lt"/>
              <a:buAutoNum type="arabicPeriod"/>
            </a:pPr>
            <a:r>
              <a:rPr lang="en-IN" sz="7400" dirty="0">
                <a:solidFill>
                  <a:schemeClr val="tx1"/>
                </a:solidFill>
                <a:latin typeface="Calibri" panose="020F0502020204030204" pitchFamily="34" charset="0"/>
              </a:rPr>
              <a:t>Register number : 312214972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IN" sz="7400" dirty="0">
                <a:solidFill>
                  <a:schemeClr val="tx1"/>
                </a:solidFill>
                <a:latin typeface="Calibri" panose="020F0502020204030204" pitchFamily="34" charset="0"/>
              </a:rPr>
              <a:t>Department: Commerce 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IN" sz="7400" dirty="0">
                <a:solidFill>
                  <a:schemeClr val="tx1"/>
                </a:solidFill>
                <a:latin typeface="Calibri" panose="020F0502020204030204" pitchFamily="34" charset="0"/>
              </a:rPr>
              <a:t>College: </a:t>
            </a:r>
            <a:r>
              <a:rPr lang="en-IN" sz="7400" dirty="0" err="1">
                <a:solidFill>
                  <a:schemeClr val="tx1"/>
                </a:solidFill>
                <a:latin typeface="Calibri" panose="020F0502020204030204" pitchFamily="34" charset="0"/>
              </a:rPr>
              <a:t>Annai</a:t>
            </a:r>
            <a:r>
              <a:rPr lang="en-IN" sz="74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IN" sz="7400" dirty="0" err="1">
                <a:solidFill>
                  <a:schemeClr val="tx1"/>
                </a:solidFill>
                <a:latin typeface="Calibri" panose="020F0502020204030204" pitchFamily="34" charset="0"/>
              </a:rPr>
              <a:t>veilankanni’s</a:t>
            </a:r>
            <a:r>
              <a:rPr lang="en-IN" sz="7400" dirty="0">
                <a:solidFill>
                  <a:schemeClr val="tx1"/>
                </a:solidFill>
                <a:latin typeface="Calibri" panose="020F0502020204030204" pitchFamily="34" charset="0"/>
              </a:rPr>
              <a:t> college for women</a:t>
            </a:r>
          </a:p>
          <a:p>
            <a:pPr marL="1371600" lvl="2" indent="-457200" algn="l">
              <a:buFont typeface="+mj-lt"/>
              <a:buAutoNum type="arabicPeriod"/>
            </a:pPr>
            <a:r>
              <a:rPr lang="en-IN" sz="7400" dirty="0">
                <a:solidFill>
                  <a:schemeClr val="tx1"/>
                </a:solidFill>
                <a:latin typeface="Calibri" panose="020F0502020204030204" pitchFamily="34" charset="0"/>
              </a:rPr>
              <a:t>NMID : asunm1483312214972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140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E95D6-D5C1-0E34-5A7F-1CAAEF532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Modelling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81C6C-2F03-A0DD-EB68-C39A2E21C02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</a:rPr>
              <a:t>Regression Analysis 
Decision Trees
Clustering Analysis
Predictive </a:t>
            </a:r>
            <a:r>
              <a:rPr lang="en-IN" dirty="0" err="1">
                <a:latin typeface="Calibri" panose="020F0502020204030204" pitchFamily="34" charset="0"/>
              </a:rPr>
              <a:t>Modeling</a:t>
            </a:r>
            <a:r>
              <a:rPr lang="en-IN" dirty="0">
                <a:latin typeface="Calibri" panose="020F0502020204030204" pitchFamily="34" charset="0"/>
              </a:rPr>
              <a:t>
Propensity Scoring
Survival Analysis
Network Analysis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335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5518-BE49-3DA5-D5D8-6E054EB9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/>
              <a:t>Results</a:t>
            </a:r>
            <a:r>
              <a:rPr lang="en-IN" dirty="0"/>
              <a:t>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E5BAE3-653E-38B5-D19C-5A1AC3D1329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90124" y="2214694"/>
            <a:ext cx="6472479" cy="3424237"/>
          </a:xfrm>
        </p:spPr>
      </p:pic>
    </p:spTree>
    <p:extLst>
      <p:ext uri="{BB962C8B-B14F-4D97-AF65-F5344CB8AC3E}">
        <p14:creationId xmlns:p14="http://schemas.microsoft.com/office/powerpoint/2010/main" val="3372250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4E3D2-016D-90F5-AFFE-FD9637A9C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/>
              <a:t>Conclusion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ADB23-6749-00C9-C5E6-4077E7085A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214694"/>
            <a:ext cx="10363826" cy="3424107"/>
          </a:xfrm>
        </p:spPr>
        <p:txBody>
          <a:bodyPr/>
          <a:lstStyle/>
          <a:p>
            <a:r>
              <a:rPr lang="en-IN" dirty="0"/>
              <a:t>Employee performance analysis is a critical component of talent management, enabling organizations to make data driven decisions ,drive business outputs and enhance employee experience. By  leveraging advanced analytics modelling techniques.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3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1F33-B16D-051F-B72F-FD987C1F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18517"/>
            <a:ext cx="10364451" cy="1596177"/>
          </a:xfrm>
        </p:spPr>
        <p:txBody>
          <a:bodyPr/>
          <a:lstStyle/>
          <a:p>
            <a:r>
              <a:rPr lang="en-IN" sz="6000" b="1" dirty="0"/>
              <a:t>Project title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ECD0F-CD41-0BA8-8491-B94A3ED6A4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367434"/>
            <a:ext cx="10363826" cy="1061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>
                <a:latin typeface="Calibri" panose="020F0502020204030204" pitchFamily="34" charset="0"/>
              </a:rPr>
              <a:t>Employer performance  analysis  using excel</a:t>
            </a:r>
            <a:r>
              <a:rPr lang="en-IN" sz="3600" dirty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5592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D3EC0-5CD8-50A5-749F-DC109BD1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IN" sz="4400" b="1" dirty="0"/>
              <a:t>Agenda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DF1C-1F6C-1B3D-601D-37DF4D899C1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</a:rPr>
              <a:t>Problem statement </a:t>
            </a:r>
          </a:p>
          <a:p>
            <a:r>
              <a:rPr lang="en-IN" sz="2400" dirty="0">
                <a:latin typeface="Calibri" panose="020F0502020204030204" pitchFamily="34" charset="0"/>
              </a:rPr>
              <a:t>Project overview </a:t>
            </a:r>
          </a:p>
          <a:p>
            <a:r>
              <a:rPr lang="en-IN" sz="2400" dirty="0">
                <a:latin typeface="Calibri" panose="020F0502020204030204" pitchFamily="34" charset="0"/>
              </a:rPr>
              <a:t>Our solution and proposition</a:t>
            </a:r>
          </a:p>
          <a:p>
            <a:r>
              <a:rPr lang="en-IN" sz="2400" dirty="0">
                <a:latin typeface="Calibri" panose="020F0502020204030204" pitchFamily="34" charset="0"/>
              </a:rPr>
              <a:t>Dataset description </a:t>
            </a:r>
          </a:p>
          <a:p>
            <a:r>
              <a:rPr lang="en-IN" sz="2400" dirty="0">
                <a:latin typeface="Calibri" panose="020F0502020204030204" pitchFamily="34" charset="0"/>
              </a:rPr>
              <a:t>Results and discussion</a:t>
            </a:r>
          </a:p>
          <a:p>
            <a:r>
              <a:rPr lang="en-IN" sz="2400" dirty="0">
                <a:latin typeface="Calibri" panose="020F0502020204030204" pitchFamily="34" charset="0"/>
              </a:rPr>
              <a:t>Conclusion 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91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14A5-7F2F-0023-9878-BCB94DD5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D991A-E0FB-2E10-C498-E05FB2859B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Accurately  evaluate employee performance </a:t>
            </a:r>
          </a:p>
          <a:p>
            <a:r>
              <a:rPr lang="en-IN" dirty="0">
                <a:latin typeface="+mj-lt"/>
              </a:rPr>
              <a:t>IDENTIFY strengths,  weaknesses,  opportunities and threats(swot analysis)</a:t>
            </a:r>
          </a:p>
          <a:p>
            <a:r>
              <a:rPr lang="en-IN" dirty="0">
                <a:latin typeface="+mj-lt"/>
              </a:rPr>
              <a:t>Develop targeted interventions and training programs</a:t>
            </a:r>
          </a:p>
          <a:p>
            <a:r>
              <a:rPr lang="en-IN" dirty="0">
                <a:latin typeface="+mj-lt"/>
              </a:rPr>
              <a:t>Inform talent  management  decisions (promotions, successions)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748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1453-7957-F605-93D7-468D4EA5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4350E-C213-988F-3764-F1904C4ED58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</a:rPr>
              <a:t>Focus on identifying key predictors of performance, area of improvement and opportunities for growth and development. </a:t>
            </a:r>
          </a:p>
          <a:p>
            <a:r>
              <a:rPr lang="en-IN" dirty="0">
                <a:latin typeface="Calibri" panose="020F0502020204030204" pitchFamily="34" charset="0"/>
              </a:rPr>
              <a:t>Develop data- driven insights to inform talent management decisions, training </a:t>
            </a:r>
            <a:r>
              <a:rPr lang="en-IN" dirty="0" err="1">
                <a:latin typeface="Calibri" panose="020F0502020204030204" pitchFamily="34" charset="0"/>
              </a:rPr>
              <a:t>progorams</a:t>
            </a:r>
            <a:r>
              <a:rPr lang="en-IN" dirty="0">
                <a:latin typeface="Calibri" panose="020F0502020204030204" pitchFamily="34" charset="0"/>
              </a:rPr>
              <a:t> and leadership development initiatives.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45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FC39F-966B-865E-2D3A-68F8A6FA8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Who are the end users?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F7F38-F727-E926-100A-E68C3BEA353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</a:rPr>
              <a:t>Organizational development teams.</a:t>
            </a:r>
          </a:p>
          <a:p>
            <a:r>
              <a:rPr lang="en-IN" dirty="0">
                <a:latin typeface="Calibri" panose="020F0502020204030204" pitchFamily="34" charset="0"/>
              </a:rPr>
              <a:t>Employee </a:t>
            </a:r>
          </a:p>
          <a:p>
            <a:r>
              <a:rPr lang="en-IN" dirty="0">
                <a:latin typeface="Calibri" panose="020F0502020204030204" pitchFamily="34" charset="0"/>
              </a:rPr>
              <a:t>Employee development teams </a:t>
            </a:r>
          </a:p>
          <a:p>
            <a:r>
              <a:rPr lang="en-IN" dirty="0">
                <a:latin typeface="Calibri" panose="020F0502020204030204" pitchFamily="34" charset="0"/>
              </a:rPr>
              <a:t>Hr business partners </a:t>
            </a:r>
          </a:p>
          <a:p>
            <a:r>
              <a:rPr lang="en-IN" dirty="0">
                <a:latin typeface="Calibri" panose="020F0502020204030204" pitchFamily="34" charset="0"/>
              </a:rPr>
              <a:t>Senior leadership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153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DC9E6-E731-96DD-4639-93EE1154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spc="10" dirty="0">
                <a:latin typeface="Trebuchet MS"/>
              </a:rPr>
              <a:t>Our solution and it’s value proposition</a:t>
            </a:r>
            <a:endParaRPr lang="en-US" b="1" spc="10" dirty="0">
              <a:latin typeface="Trebuchet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152D6-B03B-465F-7242-06B2911563E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85488" y="2367092"/>
            <a:ext cx="10363826" cy="3424107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</a:rPr>
              <a:t>Identify top performance </a:t>
            </a:r>
          </a:p>
          <a:p>
            <a:r>
              <a:rPr lang="en-IN" dirty="0">
                <a:latin typeface="Calibri" panose="020F0502020204030204" pitchFamily="34" charset="0"/>
              </a:rPr>
              <a:t>Boost productivity </a:t>
            </a:r>
          </a:p>
          <a:p>
            <a:r>
              <a:rPr lang="en-IN" dirty="0">
                <a:latin typeface="Calibri" panose="020F0502020204030204" pitchFamily="34" charset="0"/>
              </a:rPr>
              <a:t>Enhance employee engagement </a:t>
            </a:r>
          </a:p>
          <a:p>
            <a:r>
              <a:rPr lang="en-IN" dirty="0">
                <a:latin typeface="Calibri" panose="020F0502020204030204" pitchFamily="34" charset="0"/>
              </a:rPr>
              <a:t>Pinpoint skill gaps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16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B0615-A8AF-8254-FA42-1D94176C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18517"/>
            <a:ext cx="10364451" cy="1596177"/>
          </a:xfrm>
        </p:spPr>
        <p:txBody>
          <a:bodyPr/>
          <a:lstStyle/>
          <a:p>
            <a:r>
              <a:rPr lang="en-IN" b="1" dirty="0"/>
              <a:t>Dataset description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606A1-A599-D149-8034-BE1600F463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Description: this data set contains information on employee performance,  demographics, and development activities.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</a:rPr>
              <a:t>       </a:t>
            </a:r>
            <a:r>
              <a:rPr lang="en-IN" b="1" dirty="0">
                <a:latin typeface="Calibri" panose="020F0502020204030204" pitchFamily="34" charset="0"/>
              </a:rPr>
              <a:t>fields</a:t>
            </a:r>
            <a:r>
              <a:rPr lang="en-IN" dirty="0">
                <a:latin typeface="Calibri" panose="020F0502020204030204" pitchFamily="34" charset="0"/>
              </a:rPr>
              <a:t> :</a:t>
            </a:r>
          </a:p>
          <a:p>
            <a:r>
              <a:rPr lang="en-IN" dirty="0">
                <a:latin typeface="Calibri" panose="020F0502020204030204" pitchFamily="34" charset="0"/>
              </a:rPr>
              <a:t>Employee ID</a:t>
            </a:r>
          </a:p>
          <a:p>
            <a:r>
              <a:rPr lang="en-IN" dirty="0">
                <a:latin typeface="Calibri" panose="020F0502020204030204" pitchFamily="34" charset="0"/>
              </a:rPr>
              <a:t>Name </a:t>
            </a:r>
          </a:p>
          <a:p>
            <a:r>
              <a:rPr lang="en-IN" dirty="0">
                <a:latin typeface="Calibri" panose="020F0502020204030204" pitchFamily="34" charset="0"/>
              </a:rPr>
              <a:t>Salary </a:t>
            </a:r>
          </a:p>
          <a:p>
            <a:r>
              <a:rPr lang="en-IN" dirty="0">
                <a:latin typeface="Calibri" panose="020F0502020204030204" pitchFamily="34" charset="0"/>
              </a:rPr>
              <a:t>Department </a:t>
            </a:r>
          </a:p>
          <a:p>
            <a:r>
              <a:rPr lang="en-IN" dirty="0">
                <a:latin typeface="Calibri" panose="020F0502020204030204" pitchFamily="34" charset="0"/>
              </a:rPr>
              <a:t>Job role</a:t>
            </a:r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213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A14B4-DD64-7CD9-8447-08068DB2B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THE “WOW” IN OUR SOLUTION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C7DF8-917E-5810-63BF-8CBF97A6BF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67950"/>
            <a:ext cx="10363826" cy="3424107"/>
          </a:xfrm>
        </p:spPr>
        <p:txBody>
          <a:bodyPr/>
          <a:lstStyle/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Automated performance scoring for unbiased evaluations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Personalized development plans for targeted growth and improvement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Real-time feedback and coaching for continuous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50502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Droplet</vt:lpstr>
      <vt:lpstr>Employee Data Analysis  Using excel</vt:lpstr>
      <vt:lpstr>Project title </vt:lpstr>
      <vt:lpstr>Agenda</vt:lpstr>
      <vt:lpstr>Problem statement </vt:lpstr>
      <vt:lpstr>Project overview </vt:lpstr>
      <vt:lpstr>Who are the end users?</vt:lpstr>
      <vt:lpstr>Our solution and it’s value proposition</vt:lpstr>
      <vt:lpstr>Dataset description </vt:lpstr>
      <vt:lpstr>THE “WOW” IN OUR SOLUTION</vt:lpstr>
      <vt:lpstr>Modelling </vt:lpstr>
      <vt:lpstr>Results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 Using excel</dc:title>
  <dc:creator>yuvasreeyuva30@gmail.com</dc:creator>
  <cp:lastModifiedBy>yuvasreeyuva30@gmail.com</cp:lastModifiedBy>
  <cp:revision>11</cp:revision>
  <dcterms:created xsi:type="dcterms:W3CDTF">2024-09-20T04:30:00Z</dcterms:created>
  <dcterms:modified xsi:type="dcterms:W3CDTF">2024-09-21T06:23:29Z</dcterms:modified>
</cp:coreProperties>
</file>