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225C-F906-B333-0DEA-45B881882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0358"/>
            <a:ext cx="8361229" cy="2098226"/>
          </a:xfrm>
        </p:spPr>
        <p:txBody>
          <a:bodyPr/>
          <a:lstStyle/>
          <a:p>
            <a:r>
              <a:rPr lang="en-US" sz="4000" dirty="0"/>
              <a:t>Employee Performance Analysis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7530B5-C841-CCCB-5902-25354A20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538" y="2684921"/>
            <a:ext cx="6500768" cy="1924496"/>
          </a:xfrm>
        </p:spPr>
        <p:txBody>
          <a:bodyPr>
            <a:normAutofit fontScale="70000" lnSpcReduction="20000"/>
          </a:bodyPr>
          <a:lstStyle/>
          <a:p>
            <a:pPr marL="571500" indent="-571500" algn="justLow">
              <a:buFont typeface="Arial" panose="020B0604020202020204" pitchFamily="34" charset="0"/>
              <a:buChar char="•"/>
            </a:pPr>
            <a:r>
              <a:rPr lang="en-US" sz="3600" dirty="0"/>
              <a:t>PRESENTED BY. </a:t>
            </a:r>
            <a:r>
              <a:rPr lang="en-US" sz="3600" dirty="0" err="1"/>
              <a:t>M.Priyadharshini</a:t>
            </a:r>
            <a:endParaRPr lang="en-US" sz="3600" dirty="0"/>
          </a:p>
          <a:p>
            <a:pPr marL="571500" indent="-571500" algn="justLow">
              <a:buFont typeface="Arial" panose="020B0604020202020204" pitchFamily="34" charset="0"/>
              <a:buChar char="•"/>
            </a:pPr>
            <a:r>
              <a:rPr lang="en-US" sz="3600" dirty="0"/>
              <a:t>REG NO. 312214933</a:t>
            </a:r>
          </a:p>
          <a:p>
            <a:pPr marL="571500" indent="-571500" algn="justLow">
              <a:buFont typeface="Arial" panose="020B0604020202020204" pitchFamily="34" charset="0"/>
              <a:buChar char="•"/>
            </a:pPr>
            <a:r>
              <a:rPr lang="en-US" sz="3600" dirty="0"/>
              <a:t>DEPARTMENT: Commerce</a:t>
            </a:r>
          </a:p>
          <a:p>
            <a:pPr marL="571500" indent="-571500" algn="justLow">
              <a:buFont typeface="Arial" panose="020B0604020202020204" pitchFamily="34" charset="0"/>
              <a:buChar char="•"/>
            </a:pPr>
            <a:r>
              <a:rPr lang="en-US" sz="3600" u="sng"/>
              <a:t>COLLEGE: Annai</a:t>
            </a:r>
            <a:r>
              <a:rPr lang="en-US" sz="3600" u="sng" dirty="0"/>
              <a:t> </a:t>
            </a:r>
            <a:r>
              <a:rPr lang="en-US" sz="3600" u="sng" dirty="0" err="1"/>
              <a:t>Veilankanni’s</a:t>
            </a:r>
            <a:r>
              <a:rPr lang="en-US" sz="3600" u="sng" dirty="0"/>
              <a:t> for women </a:t>
            </a:r>
          </a:p>
          <a:p>
            <a:pPr algn="justLow"/>
            <a:endParaRPr lang="en-US" sz="5800" dirty="0"/>
          </a:p>
          <a:p>
            <a:pPr algn="justLow"/>
            <a:endParaRPr lang="en-US" sz="5800" dirty="0"/>
          </a:p>
          <a:p>
            <a:pPr algn="justLow"/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50568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CAA-0E0B-D2AC-94B9-A739183C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305" y="557238"/>
            <a:ext cx="6975356" cy="6407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8AF7-4AEB-D0F4-6C03-1DAB93A7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 PROJECT </a:t>
            </a:r>
          </a:p>
          <a:p>
            <a:r>
              <a:rPr lang="en-US" sz="2800" dirty="0"/>
              <a:t>OUR SOLUTION AND PROPOSITION </a:t>
            </a:r>
          </a:p>
          <a:p>
            <a:r>
              <a:rPr lang="en-US" sz="2800" dirty="0"/>
              <a:t>MODELLING APPROACH </a:t>
            </a:r>
          </a:p>
          <a:p>
            <a:r>
              <a:rPr lang="en-US" sz="2800" dirty="0"/>
              <a:t>DATASET DESCRIPTION </a:t>
            </a:r>
          </a:p>
          <a:p>
            <a:r>
              <a:rPr lang="en-US" sz="2800" dirty="0"/>
              <a:t>RESULT AND DISCUSSION </a:t>
            </a:r>
          </a:p>
          <a:p>
            <a:r>
              <a:rPr lang="en-US" sz="28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8067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4E60-3787-738D-DD0F-F73E6589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7" y="550107"/>
            <a:ext cx="9601200" cy="1487122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4334-344E-40D6-E87B-A9AFE7B5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37229"/>
            <a:ext cx="9153780" cy="3830171"/>
          </a:xfrm>
        </p:spPr>
        <p:txBody>
          <a:bodyPr>
            <a:normAutofit/>
          </a:bodyPr>
          <a:lstStyle/>
          <a:p>
            <a:r>
              <a:rPr lang="en-US" sz="2800" dirty="0"/>
              <a:t>MANAGEMENT DATA</a:t>
            </a:r>
          </a:p>
          <a:p>
            <a:r>
              <a:rPr lang="en-US" sz="2800" dirty="0"/>
              <a:t>ORGANISATION</a:t>
            </a:r>
          </a:p>
          <a:p>
            <a:r>
              <a:rPr lang="en-US" sz="2800" dirty="0"/>
              <a:t>ESAY DATA</a:t>
            </a:r>
          </a:p>
          <a:p>
            <a:r>
              <a:rPr lang="en-US" sz="2800" dirty="0"/>
              <a:t>AUTOMATION</a:t>
            </a:r>
          </a:p>
          <a:p>
            <a:r>
              <a:rPr lang="en-US" sz="2800" dirty="0"/>
              <a:t>COLLABORATION</a:t>
            </a:r>
          </a:p>
          <a:p>
            <a:r>
              <a:rPr lang="en-US" sz="2800" dirty="0"/>
              <a:t>EASE OF USE VERSATILITY</a:t>
            </a:r>
          </a:p>
        </p:txBody>
      </p:sp>
    </p:spTree>
    <p:extLst>
      <p:ext uri="{BB962C8B-B14F-4D97-AF65-F5344CB8AC3E}">
        <p14:creationId xmlns:p14="http://schemas.microsoft.com/office/powerpoint/2010/main" val="241825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675D-4CC6-153D-D2C6-24C7184A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514655"/>
            <a:ext cx="9601200" cy="1485900"/>
          </a:xfrm>
        </p:spPr>
        <p:txBody>
          <a:bodyPr/>
          <a:lstStyle/>
          <a:p>
            <a:r>
              <a:rPr lang="en-US" b="1" dirty="0"/>
              <a:t>WHO ARE THE END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9435-5E58-0763-BBBA-6A71A8AF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0555"/>
            <a:ext cx="10205095" cy="3866845"/>
          </a:xfrm>
        </p:spPr>
        <p:txBody>
          <a:bodyPr>
            <a:normAutofit/>
          </a:bodyPr>
          <a:lstStyle/>
          <a:p>
            <a:r>
              <a:rPr lang="en-US" sz="2800" dirty="0"/>
              <a:t>EMPLOYEES</a:t>
            </a:r>
          </a:p>
          <a:p>
            <a:r>
              <a:rPr lang="en-US" sz="2800" dirty="0"/>
              <a:t>ORGANISATION FIRM</a:t>
            </a:r>
          </a:p>
          <a:p>
            <a:r>
              <a:rPr lang="en-US" sz="2800" dirty="0"/>
              <a:t>BUSINESS </a:t>
            </a:r>
          </a:p>
          <a:p>
            <a:r>
              <a:rPr lang="en-US" sz="2800" dirty="0"/>
              <a:t>HUMAN RESOURCES </a:t>
            </a:r>
          </a:p>
          <a:p>
            <a:r>
              <a:rPr lang="en-US" sz="2800" dirty="0"/>
              <a:t>MANAAGER </a:t>
            </a:r>
          </a:p>
          <a:p>
            <a:r>
              <a:rPr lang="en-US" sz="2800" dirty="0"/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138147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1242-9D6F-7527-845A-7462CC9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9" y="265375"/>
            <a:ext cx="10938571" cy="1853860"/>
          </a:xfrm>
        </p:spPr>
        <p:txBody>
          <a:bodyPr/>
          <a:lstStyle/>
          <a:p>
            <a:r>
              <a:rPr lang="en-US" b="1" dirty="0"/>
              <a:t>MODELING</a:t>
            </a:r>
            <a:r>
              <a:rPr lang="en-US" dirty="0"/>
              <a:t> </a:t>
            </a:r>
            <a:r>
              <a:rPr lang="en-US" b="1" dirty="0"/>
              <a:t>APPROACH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AF4F5-8761-B15A-F37E-67133412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90" y="1742006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DATASET KAGGLE, EMPLOYEE DATASET</a:t>
            </a:r>
          </a:p>
          <a:p>
            <a:r>
              <a:rPr lang="en-US" sz="2800" dirty="0"/>
              <a:t>FEATURE SELECTION </a:t>
            </a:r>
          </a:p>
          <a:p>
            <a:r>
              <a:rPr lang="en-US" sz="2800" dirty="0"/>
              <a:t>FORMULA-PERFORAMANCE (LOW,MEDIUM,HIGH)</a:t>
            </a:r>
          </a:p>
          <a:p>
            <a:r>
              <a:rPr lang="en-US" sz="2800" dirty="0"/>
              <a:t>DATA CLEANING-MISSING VALUES, IRREVERENT THINGS REMOVED </a:t>
            </a:r>
          </a:p>
          <a:p>
            <a:r>
              <a:rPr lang="en-US" sz="2800" dirty="0"/>
              <a:t>PIVOT TABLE- SUMMARY NAME,GENDER, EMPLOYEE TYPE,WORK LOCATION </a:t>
            </a:r>
          </a:p>
          <a:p>
            <a:r>
              <a:rPr lang="en-US" sz="2800" dirty="0"/>
              <a:t>CHART-REPORT, LICENCE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C72C5-1056-671B-5695-D4132938BCE6}"/>
              </a:ext>
            </a:extLst>
          </p:cNvPr>
          <p:cNvSpPr txBox="1"/>
          <p:nvPr/>
        </p:nvSpPr>
        <p:spPr>
          <a:xfrm>
            <a:off x="5179562" y="2514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85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F546-C8CC-7C62-5817-4E6D87E3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348" y="222488"/>
            <a:ext cx="9601200" cy="148590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75D6757-37CE-0024-DE40-8E7372858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952" y="1208727"/>
            <a:ext cx="9912096" cy="5415783"/>
          </a:xfrm>
        </p:spPr>
      </p:pic>
    </p:spTree>
    <p:extLst>
      <p:ext uri="{BB962C8B-B14F-4D97-AF65-F5344CB8AC3E}">
        <p14:creationId xmlns:p14="http://schemas.microsoft.com/office/powerpoint/2010/main" val="6519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4CE0-C442-0697-FF4B-B4988F5F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953" y="429083"/>
            <a:ext cx="9601200" cy="1485900"/>
          </a:xfrm>
        </p:spPr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305D-43B7-E74F-D329-6033838E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56" y="1797016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IN THIS PRESENTATION CONCLUDE </a:t>
            </a:r>
          </a:p>
          <a:p>
            <a:r>
              <a:rPr lang="en-US" sz="2800" dirty="0"/>
              <a:t>BOOST EMPLOYEE ENGAGEMENT AND PRODUCTIVITY </a:t>
            </a:r>
          </a:p>
          <a:p>
            <a:r>
              <a:rPr lang="en-US" sz="2800" dirty="0"/>
              <a:t>OPTIMIZE TALENT DEVELOPMENT AND RETENSION STRATIGIES </a:t>
            </a:r>
          </a:p>
          <a:p>
            <a:r>
              <a:rPr lang="en-US" sz="2800" dirty="0"/>
              <a:t>ACHIVE A COMPATITIVEEDGE IN THE MARKET </a:t>
            </a:r>
          </a:p>
        </p:txBody>
      </p:sp>
    </p:spTree>
    <p:extLst>
      <p:ext uri="{BB962C8B-B14F-4D97-AF65-F5344CB8AC3E}">
        <p14:creationId xmlns:p14="http://schemas.microsoft.com/office/powerpoint/2010/main" val="277893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02E0-2C46-8A83-01B4-5B2E0C0D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8" y="2640514"/>
            <a:ext cx="5745562" cy="364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485970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Employee Performance Analysis </vt:lpstr>
      <vt:lpstr>AGENDA</vt:lpstr>
      <vt:lpstr>PROBLEM STATEMENT </vt:lpstr>
      <vt:lpstr>WHO ARE THE END USERS </vt:lpstr>
      <vt:lpstr>MODELING APPROACH </vt:lpstr>
      <vt:lpstr>RESULTS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</dc:title>
  <dc:creator>pd276989@gmail.com</dc:creator>
  <cp:lastModifiedBy>pd276989@gmail.com</cp:lastModifiedBy>
  <cp:revision>11</cp:revision>
  <dcterms:created xsi:type="dcterms:W3CDTF">2024-09-20T06:46:16Z</dcterms:created>
  <dcterms:modified xsi:type="dcterms:W3CDTF">2024-09-21T04:45:36Z</dcterms:modified>
</cp:coreProperties>
</file>