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C1E1-9B9B-4399-9455-67873053669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BCEA-7A1D-4584-9983-7D4354EC33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667000"/>
          </a:xfrm>
        </p:spPr>
        <p:txBody>
          <a:bodyPr/>
          <a:lstStyle/>
          <a:p>
            <a:r>
              <a:rPr lang="en-US" dirty="0" smtClean="0"/>
              <a:t>Predictive Maintenance in Solar Power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8382000" cy="41148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sz="3000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Solar power plants play and crucial role in the transition towards clean energy.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Importance of maintenance for efficiency and longevity.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The introduction of AI-Driven predictive maintenance offers a solution that can help identify potential failures before they happen. </a:t>
            </a:r>
          </a:p>
          <a:p>
            <a:pPr lvl="1">
              <a:buFont typeface="Wingdings" pitchFamily="2" charset="2"/>
              <a:buChar char="Ø"/>
            </a:pPr>
            <a:endParaRPr lang="en-US" sz="26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467600" cy="2209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 Components of Predictive</a:t>
            </a:r>
            <a:b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Maintenance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77200" cy="4191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Sensors and IOT device                   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Data collection monitoring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Machine learning and AI models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Cloud computing and data storage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However, maintaining large solar forms is challenging, as breakdowns or inefficiencies can significantly reduce power output and cause financial losses.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Traditionally, maintenance schedules are set based on time intervals, which may lead to over-maintenance or under maintenance of equipment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924800" cy="205739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predictive Maintenance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54864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Thermal imaging and infrared cameras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Drone-based inspections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Smart meters and monitoring systems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AI-driven failure prediction algorithms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Provided with sensor data from solar panel,            including temperature, voltage, current, and historical maintenance  records.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905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Studies and Real-World Applications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400800" cy="4191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Example of companies using predictive maintenance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Improvements in efficiency and cost savings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Challenges and lessons learned 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Real – Time example: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         A solar farm in </a:t>
            </a:r>
            <a:r>
              <a:rPr lang="en-US" sz="2000" dirty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2"/>
                </a:solidFill>
              </a:rPr>
              <a:t>alifornia experienced frequent inverted failures, leading to a 15% reduction in power output during peak hours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                     The predictive model reduced 30% energy, increased energy production and lower maintenance.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599"/>
            <a:ext cx="7620000" cy="23622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6934200" cy="3810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Predictive maintenance in solar power system is improving efficiency, reducing costs, and extending equipment life spam. 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By leveraging IOT , AI and big data, solar farms can transition from reactive to pro active maintenance, ensuring maximum energy output and sustainability.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While challenges exist, advancements in technology will continue to refine PDM strategies, making solar energy even more reliable and cost –effective in the future.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305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Predictive Maintenance in Solar Power Systems</vt:lpstr>
      <vt:lpstr>Key Components of Predictive  Maintenance</vt:lpstr>
      <vt:lpstr>Technologies Used in predictive Maintenance</vt:lpstr>
      <vt:lpstr> Case Studies and Real-World Applications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Palanivel</dc:creator>
  <cp:lastModifiedBy>Palanivel</cp:lastModifiedBy>
  <cp:revision>20</cp:revision>
  <dcterms:created xsi:type="dcterms:W3CDTF">2025-04-03T18:32:33Z</dcterms:created>
  <dcterms:modified xsi:type="dcterms:W3CDTF">2025-04-03T23:15:07Z</dcterms:modified>
</cp:coreProperties>
</file>