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 </a:t>
            </a:r>
            <a:r>
              <a:rPr lang="en-US" spc="15" dirty="0" err="1"/>
              <a:t>Dharshini</a:t>
            </a:r>
            <a:r>
              <a:rPr lang="en-US" spc="15" dirty="0"/>
              <a:t>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PDF Chatbot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31B63BE2-0B36-4D7F-8766-84830ADE04EA}"/>
              </a:ext>
            </a:extLst>
          </p:cNvPr>
          <p:cNvPicPr>
            <a:picLocks noChangeAspect="1"/>
          </p:cNvPicPr>
          <p:nvPr/>
        </p:nvPicPr>
        <p:blipFill rotWithShape="1">
          <a:blip r:embed="rId3">
            <a:extLst>
              <a:ext uri="{28A0092B-C50C-407E-A947-70E740481C1C}">
                <a14:useLocalDpi xmlns:a14="http://schemas.microsoft.com/office/drawing/2010/main" val="0"/>
              </a:ext>
            </a:extLst>
          </a:blip>
          <a:srcRect t="16676" b="6666"/>
          <a:stretch/>
        </p:blipFill>
        <p:spPr>
          <a:xfrm>
            <a:off x="2311" y="1143634"/>
            <a:ext cx="12191997" cy="52571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489825" cy="2971326"/>
          </a:xfrm>
          <a:prstGeom prst="rect">
            <a:avLst/>
          </a:prstGeom>
        </p:spPr>
        <p:txBody>
          <a:bodyPr vert="horz" wrap="square" lIns="0" tIns="16510" rIns="0" bIns="0" rtlCol="0">
            <a:spAutoFit/>
          </a:bodyPr>
          <a:lstStyle/>
          <a:p>
            <a:pPr marL="12700">
              <a:lnSpc>
                <a:spcPct val="100000"/>
              </a:lnSpc>
              <a:spcBef>
                <a:spcPts val="130"/>
              </a:spcBef>
            </a:pPr>
            <a:br>
              <a:rPr lang="en-US" b="0" dirty="0"/>
            </a:br>
            <a:br>
              <a:rPr lang="en-US" b="0" dirty="0"/>
            </a:br>
            <a:r>
              <a:rPr lang="en-US" b="0" dirty="0" err="1"/>
              <a:t>DocBot</a:t>
            </a:r>
            <a:r>
              <a:rPr lang="en-US" b="0" dirty="0"/>
              <a:t>: Your Personalized Document Assistant</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0E7C53CE-0B06-4208-AF3A-EE30EA69AC1A}"/>
              </a:ext>
            </a:extLst>
          </p:cNvPr>
          <p:cNvSpPr txBox="1"/>
          <p:nvPr/>
        </p:nvSpPr>
        <p:spPr>
          <a:xfrm>
            <a:off x="2362200" y="1371600"/>
            <a:ext cx="4724400"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t>Problem Statement</a:t>
            </a:r>
          </a:p>
          <a:p>
            <a:pPr marL="285750" indent="-285750">
              <a:buFont typeface="Arial" panose="020B0604020202020204" pitchFamily="34" charset="0"/>
              <a:buChar char="•"/>
            </a:pPr>
            <a:r>
              <a:rPr lang="en-US" sz="3600" dirty="0"/>
              <a:t>Project Overview</a:t>
            </a:r>
          </a:p>
          <a:p>
            <a:pPr marL="285750" indent="-285750">
              <a:buFont typeface="Arial" panose="020B0604020202020204" pitchFamily="34" charset="0"/>
              <a:buChar char="•"/>
            </a:pPr>
            <a:r>
              <a:rPr lang="en-US" sz="3600" dirty="0"/>
              <a:t>End Users</a:t>
            </a:r>
          </a:p>
          <a:p>
            <a:pPr marL="285750" indent="-285750">
              <a:buFont typeface="Arial" panose="020B0604020202020204" pitchFamily="34" charset="0"/>
              <a:buChar char="•"/>
            </a:pPr>
            <a:r>
              <a:rPr lang="en-US" sz="3600" dirty="0"/>
              <a:t>Solution and value Proposition</a:t>
            </a:r>
          </a:p>
          <a:p>
            <a:pPr marL="285750" indent="-285750">
              <a:buFont typeface="Arial" panose="020B0604020202020204" pitchFamily="34" charset="0"/>
              <a:buChar char="•"/>
            </a:pPr>
            <a:r>
              <a:rPr lang="en-US" sz="3600" dirty="0"/>
              <a:t>Wow in your solution</a:t>
            </a:r>
          </a:p>
          <a:p>
            <a:pPr marL="285750" indent="-285750">
              <a:buFont typeface="Arial" panose="020B0604020202020204" pitchFamily="34" charset="0"/>
              <a:buChar char="•"/>
            </a:pPr>
            <a:r>
              <a:rPr lang="en-US" sz="3600" dirty="0"/>
              <a:t>Modelling</a:t>
            </a:r>
          </a:p>
          <a:p>
            <a:pPr marL="285750" indent="-285750">
              <a:buFont typeface="Arial" panose="020B0604020202020204" pitchFamily="34" charset="0"/>
              <a:buChar char="•"/>
            </a:pPr>
            <a:r>
              <a:rPr lang="en-US" sz="3600" dirty="0"/>
              <a:t>Result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23648D5-157C-498C-BA0F-672820EBB72B}"/>
              </a:ext>
            </a:extLst>
          </p:cNvPr>
          <p:cNvSpPr txBox="1"/>
          <p:nvPr/>
        </p:nvSpPr>
        <p:spPr>
          <a:xfrm>
            <a:off x="834072" y="2424828"/>
            <a:ext cx="6100128" cy="3139321"/>
          </a:xfrm>
          <a:prstGeom prst="rect">
            <a:avLst/>
          </a:prstGeom>
          <a:noFill/>
        </p:spPr>
        <p:txBody>
          <a:bodyPr wrap="square" rtlCol="0">
            <a:spAutoFit/>
          </a:bodyPr>
          <a:lstStyle/>
          <a:p>
            <a:r>
              <a:rPr lang="en-US" dirty="0"/>
              <a:t>Many individuals and organizations face challenges in efficiently managing and extracting relevant information from large volumes of PDF documents. Manual searching and extraction processes are time-consuming, error-prone, and often inefficient, leading to productivity losses and missed opportunities. There is a clear need for a solution that streamlines the process of accessing, navigating, and extracting information from PDF documents, providing personalized assistance and tailored recommendations to users in order to optimize document management workflows and enhance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716E425-BB89-4E99-923F-B2983D3138FE}"/>
              </a:ext>
            </a:extLst>
          </p:cNvPr>
          <p:cNvSpPr txBox="1"/>
          <p:nvPr/>
        </p:nvSpPr>
        <p:spPr>
          <a:xfrm>
            <a:off x="914400" y="1828800"/>
            <a:ext cx="5781674" cy="4524315"/>
          </a:xfrm>
          <a:prstGeom prst="rect">
            <a:avLst/>
          </a:prstGeom>
          <a:noFill/>
        </p:spPr>
        <p:txBody>
          <a:bodyPr wrap="square" rtlCol="0">
            <a:spAutoFit/>
          </a:bodyPr>
          <a:lstStyle/>
          <a:p>
            <a:r>
              <a:rPr lang="en-US"/>
              <a:t>Our project introduces a groundbreaking personalized PDF chatbot, integrating LangChain, OpenAI API, chunking algorithms, document search functionalities, OpenAI embeddings, and the PyPDF2 library. Traditional PDF document management is plagued by inefficiencies and time-consuming processes. Our solution addresses these challenges by providing users with an intelligent assistant capable of swiftly navigating, searching, and extracting information from PDFs. Leveraging advanced natural language processing and semantic understanding, the chatbot offers personalized recommendations, content summarization, and data extraction. With applications across industries and user-friendly deployment options, our project aims to revolutionize document management, enhancing productivity and streamlining workflows in the digital era.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CCF9AB2-7A94-4D9C-90F6-AC515A6161BB}"/>
              </a:ext>
            </a:extLst>
          </p:cNvPr>
          <p:cNvSpPr txBox="1"/>
          <p:nvPr/>
        </p:nvSpPr>
        <p:spPr>
          <a:xfrm>
            <a:off x="687453" y="1695450"/>
            <a:ext cx="5870365" cy="4801314"/>
          </a:xfrm>
          <a:prstGeom prst="rect">
            <a:avLst/>
          </a:prstGeom>
          <a:noFill/>
        </p:spPr>
        <p:txBody>
          <a:bodyPr wrap="square" rtlCol="0">
            <a:spAutoFit/>
          </a:bodyPr>
          <a:lstStyle/>
          <a:p>
            <a:r>
              <a:rPr lang="en-US"/>
              <a:t>The end users of our personalized PDF chatbot span various industries and professions, including but not limited to professionals in corporate settings, researchers, students, and legal professionals. In corporate environments, employees dealing with extensive document repositories benefit from the chatbot's ability to swiftly locate relevant information, streamline document review processes, and extract data efficiently. Researchers and students find value in the chatbot's capability to expedite academic research by providing quick access to pertinent information within research papers and documents. Legal professionals leverage the chatbot's features to streamline document analysis, review legal documents, and extract key insights from case files. With its versatility and user-friendly interface, our chatbot caters to a diverse range of end users, empowering them to enhance productivity and streamline document management workflows.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1DB9F5B-C2C7-4CE3-A9B3-FD9A505C3B0E}"/>
              </a:ext>
            </a:extLst>
          </p:cNvPr>
          <p:cNvSpPr txBox="1"/>
          <p:nvPr/>
        </p:nvSpPr>
        <p:spPr>
          <a:xfrm>
            <a:off x="2882900" y="1476376"/>
            <a:ext cx="6794500" cy="5125938"/>
          </a:xfrm>
          <a:prstGeom prst="rect">
            <a:avLst/>
          </a:prstGeom>
          <a:noFill/>
        </p:spPr>
        <p:txBody>
          <a:bodyPr wrap="square" rtlCol="0">
            <a:spAutoFit/>
          </a:bodyPr>
          <a:lstStyle/>
          <a:p>
            <a:r>
              <a:rPr lang="en-US" dirty="0"/>
              <a:t>Our solution, the personalized PDF chatbot, represents a cutting-edge advancement in document management technology. By integrating sophisticated linguistic processing techniques, natural language understanding, and document management functionalities, we've created a transformative tool that offers unparalleled value to users. The chatbot's key features include intelligent search capabilities, personalized recommendations, content summarization, and data extraction, all powered by advanced algorithms and AI models. Our solution streamlines document management workflows, saving users valuable time and effort in navigating, searching, and extracting information from PDF documents. Whether it's professionals in corporate environments, researchers, students, or legal professionals, our chatbot caters to a diverse range of users, providing them with a seamless and intuitive experience. With its ability to enhance productivity, streamline workflows, and deliver actionable insights, our solution redefines the way individuals and organizations interact with PDF documents, ultimately driving efficiency and innovation in the digital 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6BB4B8C5-B653-41F5-B29D-CAEE50B3EB95}"/>
              </a:ext>
            </a:extLst>
          </p:cNvPr>
          <p:cNvSpPr txBox="1"/>
          <p:nvPr/>
        </p:nvSpPr>
        <p:spPr>
          <a:xfrm>
            <a:off x="2286000" y="2381632"/>
            <a:ext cx="6477000" cy="3416320"/>
          </a:xfrm>
          <a:prstGeom prst="rect">
            <a:avLst/>
          </a:prstGeom>
          <a:noFill/>
        </p:spPr>
        <p:txBody>
          <a:bodyPr wrap="square" rtlCol="0">
            <a:spAutoFit/>
          </a:bodyPr>
          <a:lstStyle/>
          <a:p>
            <a:r>
              <a:rPr lang="en-US"/>
              <a:t>One unique feature of our project is its seamless integration of LangChain's linguistic processing capabilities with OpenAI API's natural language understanding, enabling the chatbot to offer personalized recommendations and insights tailored to each user's preferences and interactions. This personalized approach enhances user experience, making document navigation and information extraction more intuitive and efficient. Additionally, our chatbot's ability to analyze and summarize PDF documents using chunking algorithms and OpenAI embeddings sets it apart, providing users with concise summaries and actionable insights, thus revolutionizing the way individuals and organizations interact with PDF documents.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4" y="1295401"/>
            <a:ext cx="5572125" cy="4721805"/>
          </a:xfrm>
          <a:prstGeom prst="rect">
            <a:avLst/>
          </a:prstGeom>
        </p:spPr>
        <p:txBody>
          <a:bodyPr vert="horz" wrap="square" lIns="0" tIns="12700" rIns="0" bIns="0" rtlCol="0">
            <a:spAutoFit/>
          </a:bodyPr>
          <a:lstStyle/>
          <a:p>
            <a:pPr marL="12700">
              <a:lnSpc>
                <a:spcPct val="100000"/>
              </a:lnSpc>
              <a:spcBef>
                <a:spcPts val="100"/>
              </a:spcBef>
            </a:pPr>
            <a:r>
              <a:rPr lang="en-US" dirty="0">
                <a:latin typeface="Trebuchet MS"/>
                <a:cs typeface="Trebuchet MS"/>
              </a:rPr>
              <a:t>We adopted a streamlined approach utilizing a Python-based framework along with a well-defined methodology and specific Python libraries. Our framework emphasizes modularity and scalability, ensuring seamless integration of various components. Methodologically, we followed an agile development approach, allowing for iterative improvements and rapid adaptation to evolving requirements. The Python libraries utilized in our project include </a:t>
            </a:r>
            <a:r>
              <a:rPr lang="en-US" dirty="0" err="1">
                <a:latin typeface="Trebuchet MS"/>
                <a:cs typeface="Trebuchet MS"/>
              </a:rPr>
              <a:t>LangChain</a:t>
            </a:r>
            <a:r>
              <a:rPr lang="en-US" dirty="0">
                <a:latin typeface="Trebuchet MS"/>
                <a:cs typeface="Trebuchet MS"/>
              </a:rPr>
              <a:t> for linguistic processing, </a:t>
            </a:r>
            <a:r>
              <a:rPr lang="en-US" dirty="0" err="1">
                <a:latin typeface="Trebuchet MS"/>
                <a:cs typeface="Trebuchet MS"/>
              </a:rPr>
              <a:t>OpenAI</a:t>
            </a:r>
            <a:r>
              <a:rPr lang="en-US" dirty="0">
                <a:latin typeface="Trebuchet MS"/>
                <a:cs typeface="Trebuchet MS"/>
              </a:rPr>
              <a:t> for advanced natural language understanding, PyPDF2 for PDF parsing, and </a:t>
            </a:r>
            <a:r>
              <a:rPr lang="en-US" dirty="0" err="1">
                <a:latin typeface="Trebuchet MS"/>
                <a:cs typeface="Trebuchet MS"/>
              </a:rPr>
              <a:t>faiss-cpu</a:t>
            </a:r>
            <a:r>
              <a:rPr lang="en-US" dirty="0">
                <a:latin typeface="Trebuchet MS"/>
                <a:cs typeface="Trebuchet MS"/>
              </a:rPr>
              <a:t> for efficient similarity search. These libraries collectively provided the necessary tools and functionalities to implement our solution effectively, enabling us to deliver a robust and feature-rich application for text processing and document management.</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824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 Dharshini S</vt:lpstr>
      <vt:lpstr>  DocBot: Your Personalized Document Assistant</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Dharshini</dc:title>
  <cp:lastModifiedBy>DHARSHINI S</cp:lastModifiedBy>
  <cp:revision>5</cp:revision>
  <dcterms:created xsi:type="dcterms:W3CDTF">2024-03-30T05:30:09Z</dcterms:created>
  <dcterms:modified xsi:type="dcterms:W3CDTF">2024-03-30T06:33:31Z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