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539fe805d64d42f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539fe805d64d42f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539fe805d64d42f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539fe805d64d42f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539fe805d64d42f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539fe805d64d42f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539fe805d64d42f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539fe805d64d42f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539fe805d64d42f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539fe805d64d42f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539fe805d64d42f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539fe805d64d42f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39fe805d64d42f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539fe805d64d42f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539fe805d64d42f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539fe805d64d42f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539fe805d64d42f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539fe805d64d42f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39fe805d64d42f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39fe805d64d42f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539fe805d64d42f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539fe805d64d42f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59600" y="0"/>
            <a:ext cx="97035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150" y="-1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1" y="-212125"/>
            <a:ext cx="9144000" cy="520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19526"/>
            <a:ext cx="8853050" cy="5342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9389025" cy="491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9415604" cy="528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0"/>
            <a:ext cx="9259884" cy="5260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991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42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20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429575"/>
            <a:ext cx="9144000" cy="596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