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7" r:id="rId9"/>
    <p:sldId id="262" r:id="rId10"/>
    <p:sldId id="266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7F1C-C45A-479A-8D54-A3A32578A193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7F1C-C45A-479A-8D54-A3A32578A193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7F1C-C45A-479A-8D54-A3A32578A193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7F1C-C45A-479A-8D54-A3A32578A193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7F1C-C45A-479A-8D54-A3A32578A193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7F1C-C45A-479A-8D54-A3A32578A193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7F1C-C45A-479A-8D54-A3A32578A193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7F1C-C45A-479A-8D54-A3A32578A193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7F1C-C45A-479A-8D54-A3A32578A193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7F1C-C45A-479A-8D54-A3A32578A193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7F1C-C45A-479A-8D54-A3A32578A193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9F47F1C-C45A-479A-8D54-A3A32578A193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008776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PROJECT REPORT </a:t>
            </a:r>
          </a:p>
          <a:p>
            <a:pPr algn="ctr"/>
            <a:endParaRPr lang="en-IN" sz="4800" dirty="0" smtClean="0"/>
          </a:p>
          <a:p>
            <a:pPr algn="ctr"/>
            <a:r>
              <a:rPr lang="en-IN" sz="2800" dirty="0" smtClean="0"/>
              <a:t>INDIAN RESTRAUNTS IN TORONTO , CANADA</a:t>
            </a:r>
            <a:endParaRPr lang="en-IN" sz="4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Coursera_Capstone</a:t>
            </a:r>
            <a:r>
              <a:rPr lang="en-IN" dirty="0" smtClean="0"/>
              <a:t>   Project </a:t>
            </a:r>
            <a:br>
              <a:rPr lang="en-IN" dirty="0" smtClean="0"/>
            </a:br>
            <a:r>
              <a:rPr lang="en-IN" dirty="0" smtClean="0"/>
              <a:t>Week -5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117"/>
            <a:ext cx="9144000" cy="309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6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RECOMMENDATIONS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2996952"/>
            <a:ext cx="8229600" cy="438912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Most of the Indian restaurants are in cluster 2 which is around Central Bay Street, Church and Wellesley, </a:t>
            </a:r>
            <a:r>
              <a:rPr lang="en-IN" sz="3200" dirty="0" err="1" smtClean="0"/>
              <a:t>Berczy</a:t>
            </a:r>
            <a:r>
              <a:rPr lang="en-IN" sz="3200" dirty="0" smtClean="0"/>
              <a:t> Park, Union Station, Richmond, lowest in Cluster 1 areas which are in North Toronto West and </a:t>
            </a:r>
            <a:r>
              <a:rPr lang="en-IN" sz="3200" dirty="0" err="1" smtClean="0"/>
              <a:t>Parkade</a:t>
            </a:r>
            <a:r>
              <a:rPr lang="en-IN" sz="3200" dirty="0" smtClean="0"/>
              <a:t> areas.</a:t>
            </a:r>
            <a:endParaRPr lang="en-IN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IN" sz="11500" dirty="0" smtClean="0"/>
              <a:t>THANK YOU ! </a:t>
            </a:r>
            <a:endParaRPr lang="en-IN" sz="1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hypothetical scenario for a concept that there may not be enough Indian Restaurants in Toronto Area.</a:t>
            </a:r>
          </a:p>
          <a:p>
            <a:r>
              <a:rPr lang="en-IN" dirty="0" smtClean="0"/>
              <a:t> Therefore it might be a great opportunity for an entrepreneur who is based in Canada.</a:t>
            </a:r>
          </a:p>
          <a:p>
            <a:r>
              <a:rPr lang="en-IN" dirty="0" smtClean="0"/>
              <a:t>As the Indian food is popular among Asian community, so this entrepreneur might think of opening its business in areas where Asian community resides.</a:t>
            </a:r>
          </a:p>
          <a:p>
            <a:r>
              <a:rPr lang="en-IN" dirty="0" smtClean="0"/>
              <a:t>Finding the location to open such a restaurant is one of the most important decisions for an entrepreneur.</a:t>
            </a:r>
          </a:p>
          <a:p>
            <a:r>
              <a:rPr lang="en-IN" dirty="0" smtClean="0"/>
              <a:t>This project will help him find the most suitable location.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BUSINESS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2708920"/>
            <a:ext cx="8229600" cy="438912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To find the most suitable location for the entrepreneur to open a new Indian Restaurant in </a:t>
            </a:r>
            <a:r>
              <a:rPr lang="en-IN" sz="3600" dirty="0" err="1" smtClean="0"/>
              <a:t>Toronto,Canada</a:t>
            </a:r>
            <a:r>
              <a:rPr lang="en-IN" sz="3600" dirty="0" smtClean="0"/>
              <a:t>.</a:t>
            </a:r>
            <a:endParaRPr lang="en-IN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2852936"/>
            <a:ext cx="8229600" cy="438912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The entrepreneur who wants to find the location to open authentic Indian restaurant.</a:t>
            </a:r>
            <a:endParaRPr lang="en-IN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246888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/>
              <a:t>To solve this problem, we will need below data:</a:t>
            </a:r>
          </a:p>
          <a:p>
            <a:pPr>
              <a:buNone/>
            </a:pPr>
            <a:r>
              <a:rPr lang="en-IN" sz="2800" dirty="0" smtClean="0"/>
              <a:t>● List of neighbourhoods in Toronto, Canada</a:t>
            </a:r>
          </a:p>
          <a:p>
            <a:pPr>
              <a:buNone/>
            </a:pPr>
            <a:r>
              <a:rPr lang="en-IN" sz="2800" dirty="0" smtClean="0"/>
              <a:t>● Latitude and Longitude of these </a:t>
            </a:r>
            <a:r>
              <a:rPr lang="en-IN" sz="2800" dirty="0" err="1" smtClean="0"/>
              <a:t>neighborhoods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● Venue data related to Indian restaurants. This will help us find the </a:t>
            </a:r>
            <a:r>
              <a:rPr lang="en-IN" sz="2800" dirty="0" err="1" smtClean="0"/>
              <a:t>neighborhoods</a:t>
            </a:r>
            <a:r>
              <a:rPr lang="en-IN" sz="2800" dirty="0" smtClean="0"/>
              <a:t> that are more suitable to open an Indian Restaurant.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199"/>
            <a:ext cx="9144000" cy="467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2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EXTRACTING 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2636912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200" dirty="0" smtClean="0"/>
              <a:t>● The scrapping of Toronto </a:t>
            </a:r>
            <a:r>
              <a:rPr lang="en-IN" sz="3200" dirty="0" err="1" smtClean="0"/>
              <a:t>neighborhoods</a:t>
            </a:r>
            <a:r>
              <a:rPr lang="en-IN" sz="3200" dirty="0" smtClean="0"/>
              <a:t> via Wikipedia</a:t>
            </a:r>
          </a:p>
          <a:p>
            <a:pPr>
              <a:buNone/>
            </a:pPr>
            <a:r>
              <a:rPr lang="en-IN" sz="3200" dirty="0" smtClean="0"/>
              <a:t>● Getting Latitude and Longitude data of these </a:t>
            </a:r>
            <a:r>
              <a:rPr lang="en-IN" sz="3200" dirty="0" err="1" smtClean="0"/>
              <a:t>neighborhoods</a:t>
            </a:r>
            <a:r>
              <a:rPr lang="en-IN" sz="3200" dirty="0" smtClean="0"/>
              <a:t> via </a:t>
            </a:r>
            <a:r>
              <a:rPr lang="en-IN" sz="3200" dirty="0" err="1" smtClean="0"/>
              <a:t>Geocoder</a:t>
            </a:r>
            <a:r>
              <a:rPr lang="en-IN" sz="3200" dirty="0" smtClean="0"/>
              <a:t> package</a:t>
            </a:r>
          </a:p>
          <a:p>
            <a:pPr>
              <a:buNone/>
            </a:pPr>
            <a:r>
              <a:rPr lang="en-IN" sz="3200" dirty="0" smtClean="0"/>
              <a:t>● Using Foursquare API to get venue data related to these </a:t>
            </a:r>
            <a:r>
              <a:rPr lang="en-IN" sz="3200" dirty="0" err="1" smtClean="0"/>
              <a:t>neighborhoods</a:t>
            </a:r>
            <a:endParaRPr lang="en-IN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914400"/>
            <a:ext cx="63627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6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RESULT - </a:t>
            </a:r>
            <a:r>
              <a:rPr lang="en-IN" dirty="0" smtClean="0"/>
              <a:t>CLUSTERS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7544" y="2468880"/>
            <a:ext cx="8229600" cy="438912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● Cluster 0: </a:t>
            </a:r>
            <a:r>
              <a:rPr lang="en-IN" sz="2800" dirty="0" err="1" smtClean="0"/>
              <a:t>Neighborhoods</a:t>
            </a:r>
            <a:r>
              <a:rPr lang="en-IN" sz="2800" dirty="0" smtClean="0"/>
              <a:t> with the less number of Indian</a:t>
            </a:r>
          </a:p>
          <a:p>
            <a:r>
              <a:rPr lang="en-IN" sz="2800" dirty="0" smtClean="0"/>
              <a:t>restaurants.</a:t>
            </a:r>
          </a:p>
          <a:p>
            <a:r>
              <a:rPr lang="en-IN" sz="2800" dirty="0" smtClean="0"/>
              <a:t>● Cluster 1: </a:t>
            </a:r>
            <a:r>
              <a:rPr lang="en-IN" sz="2800" dirty="0" err="1" smtClean="0"/>
              <a:t>Neighborhoods</a:t>
            </a:r>
            <a:r>
              <a:rPr lang="en-IN" sz="2800" dirty="0" smtClean="0"/>
              <a:t> with no Indian restaurants.</a:t>
            </a:r>
          </a:p>
          <a:p>
            <a:r>
              <a:rPr lang="en-IN" sz="2800" dirty="0" smtClean="0"/>
              <a:t>● Cluster 2: </a:t>
            </a:r>
            <a:r>
              <a:rPr lang="en-IN" sz="2800" dirty="0" err="1" smtClean="0"/>
              <a:t>Neighborhoods</a:t>
            </a:r>
            <a:r>
              <a:rPr lang="en-IN" sz="2800" dirty="0" smtClean="0"/>
              <a:t> with a more number of Indian restaurants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29</TotalTime>
  <Words>310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Horizon</vt:lpstr>
      <vt:lpstr>Coursera_Capstone   Project  Week -5</vt:lpstr>
      <vt:lpstr>INTRODUCTION</vt:lpstr>
      <vt:lpstr>BUSINESS PROBLEM</vt:lpstr>
      <vt:lpstr>TARGET AUDIENCE</vt:lpstr>
      <vt:lpstr>DATA</vt:lpstr>
      <vt:lpstr>PowerPoint Presentation</vt:lpstr>
      <vt:lpstr>EXTRACTING THE DATA</vt:lpstr>
      <vt:lpstr>PowerPoint Presentation</vt:lpstr>
      <vt:lpstr>RESULT - CLUSTERS</vt:lpstr>
      <vt:lpstr>PowerPoint Presentation</vt:lpstr>
      <vt:lpstr>RECOMMENDATIONS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Coursera_Capstone   Project  Week -5</dc:title>
  <dc:creator>Windows User</dc:creator>
  <cp:lastModifiedBy>Eashwaran</cp:lastModifiedBy>
  <cp:revision>3</cp:revision>
  <dcterms:created xsi:type="dcterms:W3CDTF">2020-05-17T10:12:30Z</dcterms:created>
  <dcterms:modified xsi:type="dcterms:W3CDTF">2020-05-18T19:41:55Z</dcterms:modified>
</cp:coreProperties>
</file>