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7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3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034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40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6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9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7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6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4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5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7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85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kenb/db/topics.html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piazza.com/northeastern/spring2017/cs520001/resources" TargetMode="External"/><Relationship Id="rId4" Type="http://schemas.openxmlformats.org/officeDocument/2006/relationships/hyperlink" Target="http://www.ccs.neu.edu/home/kenb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75657"/>
            <a:ext cx="7766936" cy="1815737"/>
          </a:xfrm>
        </p:spPr>
        <p:txBody>
          <a:bodyPr/>
          <a:lstStyle/>
          <a:p>
            <a:pPr algn="ctr"/>
            <a:r>
              <a:rPr lang="en-US" dirty="0"/>
              <a:t>HOTEL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683726"/>
            <a:ext cx="7766936" cy="2168434"/>
          </a:xfrm>
        </p:spPr>
        <p:txBody>
          <a:bodyPr>
            <a:normAutofit/>
          </a:bodyPr>
          <a:lstStyle/>
          <a:p>
            <a:r>
              <a:rPr lang="en-US" u="sng" dirty="0"/>
              <a:t>Submitted By</a:t>
            </a:r>
            <a:r>
              <a:rPr lang="en-US" dirty="0"/>
              <a:t>:</a:t>
            </a:r>
          </a:p>
          <a:p>
            <a:r>
              <a:rPr lang="en-US" dirty="0"/>
              <a:t>Dharshini Govindarajan</a:t>
            </a:r>
          </a:p>
          <a:p>
            <a:r>
              <a:rPr lang="en-US" dirty="0"/>
              <a:t>Dipanjan Haldar</a:t>
            </a:r>
          </a:p>
          <a:p>
            <a:r>
              <a:rPr lang="en-US" dirty="0"/>
              <a:t>Mahesh Kumar</a:t>
            </a:r>
          </a:p>
          <a:p>
            <a:r>
              <a:rPr lang="en-US" dirty="0"/>
              <a:t>Sanhita Murthy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/>
          <a:lstStyle/>
          <a:p>
            <a:r>
              <a:rPr lang="en-US" dirty="0"/>
              <a:t>Adding functionality for customer feedback </a:t>
            </a:r>
          </a:p>
          <a:p>
            <a:r>
              <a:rPr lang="en-US" dirty="0"/>
              <a:t>Creating Email alerts for customers regarding offers available</a:t>
            </a:r>
          </a:p>
          <a:p>
            <a:r>
              <a:rPr lang="en-US" dirty="0"/>
              <a:t>Creating a web interface for the HRS</a:t>
            </a:r>
          </a:p>
        </p:txBody>
      </p:sp>
    </p:spTree>
    <p:extLst>
      <p:ext uri="{BB962C8B-B14F-4D97-AF65-F5344CB8AC3E}">
        <p14:creationId xmlns:p14="http://schemas.microsoft.com/office/powerpoint/2010/main" val="20559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983"/>
            <a:ext cx="8596668" cy="4382379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www.tutorialspoint.com</a:t>
            </a:r>
            <a:endParaRPr lang="en-US" u="sng" dirty="0"/>
          </a:p>
          <a:p>
            <a:r>
              <a:rPr lang="en-US" u="sng" dirty="0">
                <a:hlinkClick r:id="rId3"/>
              </a:rPr>
              <a:t>http://www.ccs.neu.edu/home/kenb/db/topics.html</a:t>
            </a:r>
            <a:endParaRPr lang="en-US" u="sng" dirty="0"/>
          </a:p>
          <a:p>
            <a:r>
              <a:rPr lang="en-US" u="sng" dirty="0">
                <a:hlinkClick r:id="rId4"/>
              </a:rPr>
              <a:t>http://www.ccs.neu.edu/home/kenb/</a:t>
            </a:r>
            <a:endParaRPr lang="en-US" u="sng" dirty="0"/>
          </a:p>
          <a:p>
            <a:r>
              <a:rPr lang="en-US" u="sng" dirty="0">
                <a:hlinkClick r:id="rId5"/>
              </a:rPr>
              <a:t>https://piazza.com/northeastern/spring2017/cs520001/resources</a:t>
            </a:r>
            <a:endParaRPr lang="en-US" u="sng" dirty="0"/>
          </a:p>
          <a:p>
            <a:r>
              <a:rPr lang="en-US" u="sng" dirty="0">
                <a:hlinkClick r:id="rId6"/>
              </a:rPr>
              <a:t>http://stackoverflow.com/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lvl="0"/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7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3931"/>
            <a:ext cx="8596668" cy="39774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achieved our required goal set of building up a basic Hotel Reservation System. It caters to the needs of the Customers and administrators and makes the experience of booking a room or managing a hotel effortless.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8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33749"/>
            <a:ext cx="8596668" cy="144997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8413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851"/>
            <a:ext cx="8596668" cy="461751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</a:t>
            </a:r>
          </a:p>
          <a:p>
            <a:r>
              <a:rPr lang="en-US" dirty="0"/>
              <a:t>Actors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3401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2414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6994"/>
            <a:ext cx="8596668" cy="3964369"/>
          </a:xfrm>
        </p:spPr>
        <p:txBody>
          <a:bodyPr/>
          <a:lstStyle/>
          <a:p>
            <a:r>
              <a:rPr lang="en-US" dirty="0"/>
              <a:t>Purpose is to automate the cumbersome process of making a hotel reservation as well as the process of updating the hotel database with the available rooms and facilities</a:t>
            </a:r>
          </a:p>
        </p:txBody>
      </p:sp>
    </p:spTree>
    <p:extLst>
      <p:ext uri="{BB962C8B-B14F-4D97-AF65-F5344CB8AC3E}">
        <p14:creationId xmlns:p14="http://schemas.microsoft.com/office/powerpoint/2010/main" val="22100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/>
          </a:bodyPr>
          <a:lstStyle/>
          <a:p>
            <a:r>
              <a:rPr lang="en-US" dirty="0"/>
              <a:t>Hotel Reservation System (HRS) is a platform that allows users, system administrators to access the HRS to perform different functionalities.</a:t>
            </a:r>
          </a:p>
          <a:p>
            <a:r>
              <a:rPr lang="en-US" dirty="0"/>
              <a:t>SYSTEM ADMIN :</a:t>
            </a:r>
          </a:p>
          <a:p>
            <a:pPr marL="0" indent="0">
              <a:buNone/>
            </a:pPr>
            <a:r>
              <a:rPr lang="en-US" dirty="0"/>
              <a:t>	Allows the system administrator to add/delete a room to the available list of 	rooms, query information regarding the guests and keep track of the 	employees in the Hotel</a:t>
            </a:r>
          </a:p>
          <a:p>
            <a:r>
              <a:rPr lang="en-US" dirty="0"/>
              <a:t>USER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Allows the user to search/book a room, place food order and pay the 	settlements for his stay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500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4069"/>
          </a:xfrm>
        </p:spPr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669"/>
            <a:ext cx="8596668" cy="4447693"/>
          </a:xfrm>
        </p:spPr>
        <p:txBody>
          <a:bodyPr/>
          <a:lstStyle/>
          <a:p>
            <a:r>
              <a:rPr lang="en-US" dirty="0"/>
              <a:t>CUSTOMER/USER</a:t>
            </a:r>
          </a:p>
          <a:p>
            <a:pPr lvl="1"/>
            <a:r>
              <a:rPr lang="en-US" dirty="0"/>
              <a:t>Can create an account using a login &amp; password on the HRS</a:t>
            </a:r>
          </a:p>
          <a:p>
            <a:pPr lvl="1"/>
            <a:r>
              <a:rPr lang="en-US" dirty="0"/>
              <a:t>Can search for rooms available from – to date in the HRS</a:t>
            </a:r>
          </a:p>
          <a:p>
            <a:pPr lvl="1"/>
            <a:r>
              <a:rPr lang="en-US" dirty="0"/>
              <a:t>Can book a room or cancel a booking</a:t>
            </a:r>
          </a:p>
          <a:p>
            <a:pPr lvl="1"/>
            <a:r>
              <a:rPr lang="en-US" dirty="0"/>
              <a:t>Can order food</a:t>
            </a:r>
          </a:p>
          <a:p>
            <a:pPr lvl="1"/>
            <a:r>
              <a:rPr lang="en-US" dirty="0"/>
              <a:t>Can make payment for the duration of the stay as well the pending balances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552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566"/>
          </a:xfrm>
        </p:spPr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dirty="0"/>
              <a:t>SYSTEM ADMIN</a:t>
            </a:r>
          </a:p>
          <a:p>
            <a:pPr lvl="1"/>
            <a:r>
              <a:rPr lang="en-US" dirty="0"/>
              <a:t>Can add/delete a room to/from the existing room list</a:t>
            </a:r>
          </a:p>
          <a:p>
            <a:pPr lvl="1"/>
            <a:r>
              <a:rPr lang="en-US" dirty="0"/>
              <a:t>Check in and check out the guests</a:t>
            </a:r>
          </a:p>
          <a:p>
            <a:pPr lvl="1"/>
            <a:r>
              <a:rPr lang="en-US" dirty="0"/>
              <a:t>Approve a booking for any customer</a:t>
            </a:r>
          </a:p>
          <a:p>
            <a:pPr lvl="1"/>
            <a:r>
              <a:rPr lang="en-US" dirty="0"/>
              <a:t>Create/Deleted menu items for the food an beverages department</a:t>
            </a:r>
          </a:p>
          <a:p>
            <a:pPr lvl="1"/>
            <a:r>
              <a:rPr lang="en-US" dirty="0"/>
              <a:t>Can view the list of Customers currently in house</a:t>
            </a:r>
          </a:p>
          <a:p>
            <a:pPr lvl="1"/>
            <a:r>
              <a:rPr lang="en-US" dirty="0"/>
              <a:t>Can update bills/payment dues for any customer</a:t>
            </a:r>
          </a:p>
        </p:txBody>
      </p:sp>
    </p:spTree>
    <p:extLst>
      <p:ext uri="{BB962C8B-B14F-4D97-AF65-F5344CB8AC3E}">
        <p14:creationId xmlns:p14="http://schemas.microsoft.com/office/powerpoint/2010/main" val="165035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943"/>
            <a:ext cx="8596668" cy="731521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927464"/>
            <a:ext cx="9505950" cy="5416186"/>
          </a:xfrm>
        </p:spPr>
      </p:pic>
    </p:spTree>
    <p:extLst>
      <p:ext uri="{BB962C8B-B14F-4D97-AF65-F5344CB8AC3E}">
        <p14:creationId xmlns:p14="http://schemas.microsoft.com/office/powerpoint/2010/main" val="4810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/>
          <a:lstStyle/>
          <a:p>
            <a:r>
              <a:rPr lang="en-US" dirty="0"/>
              <a:t>For the implementation of HRS following technologies are used:</a:t>
            </a:r>
          </a:p>
          <a:p>
            <a:pPr lvl="1"/>
            <a:r>
              <a:rPr lang="en-US" dirty="0"/>
              <a:t>Programming Language : Java</a:t>
            </a:r>
          </a:p>
          <a:p>
            <a:pPr lvl="1"/>
            <a:r>
              <a:rPr lang="en-US" dirty="0"/>
              <a:t>Database : MySQL</a:t>
            </a:r>
          </a:p>
          <a:p>
            <a:pPr lvl="1"/>
            <a:r>
              <a:rPr lang="en-US" dirty="0"/>
              <a:t>IDE : Eclipse Neon</a:t>
            </a:r>
          </a:p>
        </p:txBody>
      </p:sp>
    </p:spTree>
    <p:extLst>
      <p:ext uri="{BB962C8B-B14F-4D97-AF65-F5344CB8AC3E}">
        <p14:creationId xmlns:p14="http://schemas.microsoft.com/office/powerpoint/2010/main" val="26821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672047"/>
            <a:ext cx="8596668" cy="1763484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19049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286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HOTEL RESERVATION SYSTEM</vt:lpstr>
      <vt:lpstr>INDEX</vt:lpstr>
      <vt:lpstr>Introduction</vt:lpstr>
      <vt:lpstr>Requirement</vt:lpstr>
      <vt:lpstr>Actors</vt:lpstr>
      <vt:lpstr>Actors</vt:lpstr>
      <vt:lpstr>Design</vt:lpstr>
      <vt:lpstr>Implementation</vt:lpstr>
      <vt:lpstr>DEMO</vt:lpstr>
      <vt:lpstr>Future Goals</vt:lpstr>
      <vt:lpstr>References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MANAGEMENT SYSTEM</dc:title>
  <dc:creator>vaio</dc:creator>
  <cp:lastModifiedBy>Dharshini Rajan</cp:lastModifiedBy>
  <cp:revision>41</cp:revision>
  <dcterms:created xsi:type="dcterms:W3CDTF">2016-04-21T20:16:12Z</dcterms:created>
  <dcterms:modified xsi:type="dcterms:W3CDTF">2017-04-21T01:52:21Z</dcterms:modified>
</cp:coreProperties>
</file>