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71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7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05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8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2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3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8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0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6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4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3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85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1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CBFA-9065-95F6-C1B0-EEA32B2BA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491" y="910368"/>
            <a:ext cx="7954338" cy="861420"/>
          </a:xfrm>
        </p:spPr>
        <p:txBody>
          <a:bodyPr/>
          <a:lstStyle/>
          <a:p>
            <a:r>
              <a:rPr lang="en-US" dirty="0"/>
              <a:t>      </a:t>
            </a:r>
            <a:r>
              <a:rPr lang="en-US" b="1" dirty="0"/>
              <a:t>Digital portfolio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1769FB0-30A5-D532-4332-140B9C78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082" y="2104756"/>
            <a:ext cx="9980469" cy="351605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StUDent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name :</a:t>
            </a:r>
            <a:r>
              <a:rPr lang="en-IN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PRIYadharshini. M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Register No and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nmid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: </a:t>
            </a:r>
            <a:r>
              <a:rPr lang="en-IN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C54cd0f2244a0eb8a0c4fabid50c7b2d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Department : BCA</a:t>
            </a:r>
          </a:p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College : </a:t>
            </a:r>
            <a:r>
              <a:rPr lang="en-US" sz="3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Aksheyaa</a:t>
            </a: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college of arts and science/ University of Madras.</a:t>
            </a:r>
          </a:p>
        </p:txBody>
      </p:sp>
    </p:spTree>
    <p:extLst>
      <p:ext uri="{BB962C8B-B14F-4D97-AF65-F5344CB8AC3E}">
        <p14:creationId xmlns:p14="http://schemas.microsoft.com/office/powerpoint/2010/main" val="2486949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089A-F3BE-3809-28C4-27EBAD54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45" y="539682"/>
            <a:ext cx="8199522" cy="1277246"/>
          </a:xfrm>
        </p:spPr>
        <p:txBody>
          <a:bodyPr/>
          <a:lstStyle/>
          <a:p>
            <a:r>
              <a:rPr lang="en-US" dirty="0"/>
              <a:t>  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C7CC-69E7-287B-569B-F5FDABE0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Provide a clear and organized structure for personal, </a:t>
            </a:r>
            <a:r>
              <a:rPr lang="en-US" sz="2400" dirty="0" err="1"/>
              <a:t>academic,and</a:t>
            </a:r>
            <a:r>
              <a:rPr lang="en-US" sz="2400" dirty="0"/>
              <a:t> professional details.</a:t>
            </a:r>
          </a:p>
          <a:p>
            <a:r>
              <a:rPr lang="en-US" sz="2400" dirty="0"/>
              <a:t>Interactive navigation with responsive design.</a:t>
            </a:r>
          </a:p>
          <a:p>
            <a:r>
              <a:rPr lang="en-US" sz="2400" dirty="0"/>
              <a:t>Accessible anytime and anywhere in digital format.</a:t>
            </a:r>
          </a:p>
          <a:p>
            <a:r>
              <a:rPr lang="en-US" sz="2400" dirty="0"/>
              <a:t>Compatible across devices such as laptops, tablets, and smartphones.</a:t>
            </a:r>
          </a:p>
          <a:p>
            <a:r>
              <a:rPr lang="en-US" sz="2400" dirty="0"/>
              <a:t>Easy and attractive Resume model .</a:t>
            </a:r>
          </a:p>
        </p:txBody>
      </p:sp>
    </p:spTree>
    <p:extLst>
      <p:ext uri="{BB962C8B-B14F-4D97-AF65-F5344CB8AC3E}">
        <p14:creationId xmlns:p14="http://schemas.microsoft.com/office/powerpoint/2010/main" val="3530314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120A-E73D-2317-6503-9D71BBE34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414" y="647618"/>
            <a:ext cx="8761413" cy="1259256"/>
          </a:xfrm>
        </p:spPr>
        <p:txBody>
          <a:bodyPr/>
          <a:lstStyle/>
          <a:p>
            <a:r>
              <a:rPr lang="en-US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sz="4800" b="1" u="sng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RESULT AND SCREENSHOT </a:t>
            </a:r>
            <a:endParaRPr lang="en-US" b="1" u="sng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0B914-7A16-0926-CE6E-87BE82A64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694" y="2603499"/>
            <a:ext cx="3194720" cy="3927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4D512-A683-4EC2-D3D9-61DA46BC1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95" y="2603499"/>
            <a:ext cx="2955708" cy="3920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28739-B662-2930-B941-0DDD3764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084" y="2460818"/>
            <a:ext cx="2872404" cy="40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237E6-4B52-1385-C9D9-D845EAECA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422" y="838200"/>
            <a:ext cx="8761413" cy="1310983"/>
          </a:xfrm>
        </p:spPr>
        <p:txBody>
          <a:bodyPr/>
          <a:lstStyle/>
          <a:p>
            <a:r>
              <a:rPr lang="en-US" sz="4800" b="1" dirty="0"/>
              <a:t>           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16AE-CF54-2AFE-2C25-68220953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263" y="3134187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    </a:t>
            </a:r>
            <a:r>
              <a:rPr lang="en-US" sz="2800" b="1" dirty="0"/>
              <a:t>This project provides a simple and creative way to present details in a digital format. It is easy to update, accessible, and more attractive than a traditional resume.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4335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20D8-6EC9-4B89-8701-5C1ED9B4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049" y="838200"/>
            <a:ext cx="8761413" cy="1386177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5400" b="1" u="sng" dirty="0"/>
              <a:t>GITHUB LINK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25AB28-99A1-F6FB-D9D7-82EB6B35D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717" y="3940535"/>
            <a:ext cx="8482453" cy="1386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/>
              <a:t>Dharshini2710raji-sudo/digital_portfolio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1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996550-C20A-8613-FE56-7E1B07F3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991" y="647618"/>
            <a:ext cx="6894152" cy="1033014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  </a:t>
            </a:r>
            <a:r>
              <a:rPr lang="en-US" sz="4400" b="1" dirty="0"/>
              <a:t>  PROJECT TITLE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9328-F0E1-03C6-FCDA-25DFAC4FA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sz="2400" b="1" dirty="0"/>
              <a:t>  ✅ </a:t>
            </a:r>
            <a:r>
              <a:rPr lang="en-IN" sz="2400" b="1" dirty="0"/>
              <a:t>simple &amp;formal Titles (best for resume /project report )</a:t>
            </a:r>
            <a:endParaRPr lang="en-US" sz="3600" b="1" dirty="0"/>
          </a:p>
          <a:p>
            <a:pPr marL="0" indent="0">
              <a:buNone/>
            </a:pPr>
            <a:r>
              <a:rPr lang="en-US" sz="2400" b="1" dirty="0"/>
              <a:t>                Digital Portfolio Development </a:t>
            </a:r>
          </a:p>
          <a:p>
            <a:pPr marL="0" indent="0">
              <a:buNone/>
            </a:pPr>
            <a:r>
              <a:rPr lang="en-US" sz="2400" b="1" dirty="0"/>
              <a:t>                Design and Implementation of a Digital Portfolio </a:t>
            </a:r>
          </a:p>
          <a:p>
            <a:pPr marL="0" indent="0">
              <a:buNone/>
            </a:pPr>
            <a:r>
              <a:rPr lang="en-US" sz="2400" b="1" dirty="0"/>
              <a:t>                Web Based Digital Portfolio System </a:t>
            </a:r>
          </a:p>
          <a:p>
            <a:pPr marL="0" indent="0">
              <a:buNone/>
            </a:pPr>
            <a:r>
              <a:rPr lang="en-US" sz="2400" b="1" dirty="0"/>
              <a:t>                Personal Digital Portfolio Website </a:t>
            </a:r>
          </a:p>
          <a:p>
            <a:pPr marL="0" indent="0">
              <a:buNone/>
            </a:pPr>
            <a:r>
              <a:rPr lang="en-US" sz="2400" b="1" dirty="0"/>
              <a:t>                Interactive Digital Portfolio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58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8E3B-54AF-921D-39A4-8153FAC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088" y="514391"/>
            <a:ext cx="5360834" cy="1554387"/>
          </a:xfrm>
        </p:spPr>
        <p:txBody>
          <a:bodyPr/>
          <a:lstStyle/>
          <a:p>
            <a:r>
              <a:rPr lang="en-US" sz="4800" dirty="0"/>
              <a:t>      </a:t>
            </a:r>
            <a:r>
              <a:rPr lang="en-US" sz="6000" b="1" dirty="0"/>
              <a:t>AGENDA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31A8-21BE-F6F2-53AC-DCC64815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088" y="2770364"/>
            <a:ext cx="6490674" cy="35732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End Users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Tools and Techniques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Features and Functionality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Results and Screenshot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25642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949A-7159-FD6D-C778-F97C12756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74" y="575660"/>
            <a:ext cx="8315313" cy="1493117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b="1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CA2B-E812-3C29-46EE-A7153C5E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757" y="2711436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 normal paper resume is plain and limited in </a:t>
            </a:r>
            <a:r>
              <a:rPr lang="en-US" sz="2800" dirty="0" err="1"/>
              <a:t>design,which</a:t>
            </a:r>
            <a:r>
              <a:rPr lang="en-US" sz="2800" dirty="0"/>
              <a:t> makes it hard to show creativity and stand out. To solve this, I create a digital resume that presents my personal details, skills, education and projects in a clear, attractive, and easily accessible way.</a:t>
            </a:r>
          </a:p>
        </p:txBody>
      </p:sp>
    </p:spTree>
    <p:extLst>
      <p:ext uri="{BB962C8B-B14F-4D97-AF65-F5344CB8AC3E}">
        <p14:creationId xmlns:p14="http://schemas.microsoft.com/office/powerpoint/2010/main" val="299303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A702-D139-FC14-C275-9E9A433A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9218" y="701586"/>
            <a:ext cx="7693564" cy="1295235"/>
          </a:xfrm>
        </p:spPr>
        <p:txBody>
          <a:bodyPr/>
          <a:lstStyle/>
          <a:p>
            <a:r>
              <a:rPr lang="en-US" sz="4800" b="1" dirty="0"/>
              <a:t>        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0ED3B-7003-E336-70F4-98FFE5DB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45" y="2603499"/>
            <a:ext cx="7516068" cy="3836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project focuses on developing a Digital Portfolio Website to showcase personal details, academic background, technical </a:t>
            </a:r>
            <a:r>
              <a:rPr lang="en-US" sz="2800" dirty="0" err="1"/>
              <a:t>skills,and</a:t>
            </a:r>
            <a:r>
              <a:rPr lang="en-US" sz="2800" dirty="0"/>
              <a:t> project work. The portfolio emphasizes user-friendly </a:t>
            </a:r>
            <a:r>
              <a:rPr lang="en-US" sz="2800" dirty="0" err="1"/>
              <a:t>design,responsive</a:t>
            </a:r>
            <a:r>
              <a:rPr lang="en-US" sz="2800" dirty="0"/>
              <a:t> layout, and interactive elements, enabling viewers to navigate easily and understand the profile.</a:t>
            </a:r>
          </a:p>
        </p:txBody>
      </p:sp>
    </p:spTree>
    <p:extLst>
      <p:ext uri="{BB962C8B-B14F-4D97-AF65-F5344CB8AC3E}">
        <p14:creationId xmlns:p14="http://schemas.microsoft.com/office/powerpoint/2010/main" val="349565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21C1-EADF-27D6-B0AF-68E85544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Who are the End Users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BBD6-3C26-89CD-953E-DFE41575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Students &amp; Professionals – To showcase their skills and achievements.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Recruiter’s &amp; Employers – To evaluate candidates ‘capabilities a traditional resume .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Academic Institutions – For student’s project submissions and evaluation.</a:t>
            </a:r>
          </a:p>
        </p:txBody>
      </p:sp>
    </p:spTree>
    <p:extLst>
      <p:ext uri="{BB962C8B-B14F-4D97-AF65-F5344CB8AC3E}">
        <p14:creationId xmlns:p14="http://schemas.microsoft.com/office/powerpoint/2010/main" val="315509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04CC-DFF0-AE2B-777B-8C1E22C1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715" y="629628"/>
            <a:ext cx="7739652" cy="1403172"/>
          </a:xfrm>
        </p:spPr>
        <p:txBody>
          <a:bodyPr/>
          <a:lstStyle/>
          <a:p>
            <a:r>
              <a:rPr lang="en-US" dirty="0"/>
              <a:t>   </a:t>
            </a:r>
            <a:r>
              <a:rPr lang="en-US" sz="4800" b="1" u="sng" dirty="0"/>
              <a:t>TOOLS AND TECHNIQUES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3251-DF80-F3CF-8DA1-0C96B007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69" y="2603501"/>
            <a:ext cx="9300507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Front-end : </a:t>
            </a:r>
            <a:r>
              <a:rPr lang="en-US" sz="4000" dirty="0" err="1"/>
              <a:t>HTML,CSS,JAVAScript</a:t>
            </a: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         Version Control : GitHub</a:t>
            </a:r>
          </a:p>
          <a:p>
            <a:pPr marL="0" indent="0">
              <a:buNone/>
            </a:pPr>
            <a:r>
              <a:rPr lang="en-US" sz="4000" dirty="0"/>
              <a:t> Design tools : </a:t>
            </a:r>
            <a:r>
              <a:rPr lang="en-US" sz="4000" dirty="0" err="1"/>
              <a:t>Canva</a:t>
            </a:r>
            <a:r>
              <a:rPr lang="en-US" sz="4000" dirty="0"/>
              <a:t> ( for layout design)</a:t>
            </a:r>
          </a:p>
        </p:txBody>
      </p:sp>
    </p:spTree>
    <p:extLst>
      <p:ext uri="{BB962C8B-B14F-4D97-AF65-F5344CB8AC3E}">
        <p14:creationId xmlns:p14="http://schemas.microsoft.com/office/powerpoint/2010/main" val="11553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E9C3-71AA-EA40-32C1-516DA76E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391" y="838200"/>
            <a:ext cx="8761413" cy="1051004"/>
          </a:xfrm>
        </p:spPr>
        <p:txBody>
          <a:bodyPr/>
          <a:lstStyle/>
          <a:p>
            <a:r>
              <a:rPr lang="en-US" b="1" u="sng" dirty="0"/>
              <a:t>  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8495-2E04-48D1-DF42-3103BCC6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/>
              <a:t>Home page : Introduction and Banner Section.</a:t>
            </a:r>
          </a:p>
          <a:p>
            <a:pPr marL="0" indent="0">
              <a:buNone/>
            </a:pPr>
            <a:r>
              <a:rPr lang="en-US" sz="3200" b="1" dirty="0"/>
              <a:t>About section : Personal Details, Academic Profile.</a:t>
            </a:r>
          </a:p>
          <a:p>
            <a:pPr marL="0" indent="0">
              <a:buNone/>
            </a:pPr>
            <a:r>
              <a:rPr lang="en-US" sz="3200" b="1" dirty="0"/>
              <a:t>Skills Section : Technical expertise and Skills.</a:t>
            </a:r>
          </a:p>
          <a:p>
            <a:pPr marL="0" indent="0">
              <a:buNone/>
            </a:pPr>
            <a:r>
              <a:rPr lang="en-US" sz="3200" b="1" dirty="0"/>
              <a:t>Content Section : Address, email and phone number.</a:t>
            </a:r>
          </a:p>
        </p:txBody>
      </p:sp>
    </p:spTree>
    <p:extLst>
      <p:ext uri="{BB962C8B-B14F-4D97-AF65-F5344CB8AC3E}">
        <p14:creationId xmlns:p14="http://schemas.microsoft.com/office/powerpoint/2010/main" val="309750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D304-9912-9E94-AF31-3078D9CB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484718"/>
            <a:ext cx="9224916" cy="1386177"/>
          </a:xfrm>
        </p:spPr>
        <p:txBody>
          <a:bodyPr/>
          <a:lstStyle/>
          <a:p>
            <a:r>
              <a:rPr lang="en-US" dirty="0"/>
              <a:t>        </a:t>
            </a:r>
            <a:r>
              <a:rPr lang="en-US" b="1" u="sng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C4B-A962-26EE-A04B-6D32E6F9D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117892"/>
            <a:ext cx="8825659" cy="3416300"/>
          </a:xfrm>
        </p:spPr>
        <p:txBody>
          <a:bodyPr/>
          <a:lstStyle/>
          <a:p>
            <a:r>
              <a:rPr lang="en-US" sz="2800" dirty="0"/>
              <a:t>Proper use of </a:t>
            </a:r>
            <a:r>
              <a:rPr lang="en-US" sz="2800" dirty="0" err="1"/>
              <a:t>fonts,spacing</a:t>
            </a:r>
            <a:r>
              <a:rPr lang="en-US" sz="2800" dirty="0"/>
              <a:t> and alignment makes the design professional.</a:t>
            </a:r>
          </a:p>
          <a:p>
            <a:r>
              <a:rPr lang="en-US" sz="2800" dirty="0"/>
              <a:t>The Layout is simple, attractive, and user- </a:t>
            </a:r>
            <a:r>
              <a:rPr lang="en-US" sz="2800" dirty="0" err="1"/>
              <a:t>friendly,making</a:t>
            </a:r>
            <a:r>
              <a:rPr lang="en-US" sz="2800" dirty="0"/>
              <a:t> the information easy to follow.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7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      Digital portfolio </vt:lpstr>
      <vt:lpstr>     PROJECT TITLE</vt:lpstr>
      <vt:lpstr>      AGENDA</vt:lpstr>
      <vt:lpstr>            PROBLEM STATEMENT </vt:lpstr>
      <vt:lpstr>        Project Overview </vt:lpstr>
      <vt:lpstr>              Who are the End Users ?</vt:lpstr>
      <vt:lpstr>   TOOLS AND TECHNIQUES </vt:lpstr>
      <vt:lpstr>  PORTFOLIO DESIGN AND LAYOUT </vt:lpstr>
      <vt:lpstr>        PORTFOLIO DESIGN AND LAYOUT </vt:lpstr>
      <vt:lpstr>  FEATURES AND FUNCTIONALITY </vt:lpstr>
      <vt:lpstr>  RESULT AND SCREENSHOT </vt:lpstr>
      <vt:lpstr>           CONCLUSION </vt:lpstr>
      <vt:lpstr>               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Digital portfolio </dc:title>
  <dc:creator>Thenmozhi D</dc:creator>
  <cp:lastModifiedBy>Saravanan Saravana</cp:lastModifiedBy>
  <cp:revision>4</cp:revision>
  <dcterms:created xsi:type="dcterms:W3CDTF">2025-09-06T14:37:54Z</dcterms:created>
  <dcterms:modified xsi:type="dcterms:W3CDTF">2025-09-11T03:44:56Z</dcterms:modified>
</cp:coreProperties>
</file>