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6"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fontScale="100000" lnSpcReduction="20000"/>
          </a:bodyPr>
          <a:p>
            <a:r>
              <a:rPr b="1" dirty="0" lang="en-US"/>
              <a:t>Name : </a:t>
            </a:r>
            <a:r>
              <a:rPr b="1" dirty="0" lang="en-US"/>
              <a:t>R</a:t>
            </a:r>
            <a:r>
              <a:rPr b="1" dirty="0" lang="en-US"/>
              <a:t>.</a:t>
            </a:r>
            <a:r>
              <a:rPr b="1" dirty="0" lang="en-US"/>
              <a:t>D</a:t>
            </a:r>
            <a:r>
              <a:rPr b="1" dirty="0" lang="en-US"/>
              <a:t>H</a:t>
            </a:r>
            <a:r>
              <a:rPr b="1" dirty="0" lang="en-US"/>
              <a:t>A</a:t>
            </a:r>
            <a:r>
              <a:rPr b="1" dirty="0" lang="en-US"/>
              <a:t>R</a:t>
            </a:r>
            <a:r>
              <a:rPr b="1" dirty="0" lang="en-US"/>
              <a:t>S</a:t>
            </a:r>
            <a:r>
              <a:rPr b="1" dirty="0" lang="en-US"/>
              <a:t>H</a:t>
            </a:r>
            <a:r>
              <a:rPr b="1" dirty="0" lang="en-US"/>
              <a:t>I</a:t>
            </a:r>
            <a:r>
              <a:rPr b="1" dirty="0" lang="en-US"/>
              <a:t>N</a:t>
            </a:r>
            <a:r>
              <a:rPr b="1" dirty="0" lang="en-US"/>
              <a:t>I</a:t>
            </a:r>
            <a:endParaRPr altLang="en-US" lang="zh-CN"/>
          </a:p>
          <a:p>
            <a:r>
              <a:rPr b="1" dirty="0" lang="en-US"/>
              <a:t>Register </a:t>
            </a:r>
            <a:r>
              <a:rPr b="1" dirty="0" sz="2400" lang="en-US"/>
              <a:t>No</a:t>
            </a:r>
            <a:r>
              <a:rPr b="1" dirty="0" lang="en-US"/>
              <a:t> : User ID – asunm109442</a:t>
            </a:r>
            <a:r>
              <a:rPr b="1" dirty="0" lang="en-US"/>
              <a:t>3</a:t>
            </a:r>
            <a:r>
              <a:rPr b="1" dirty="0" lang="en-US"/>
              <a:t>2</a:t>
            </a:r>
            <a:r>
              <a:rPr b="1" dirty="0" lang="en-US"/>
              <a:t>9</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95833"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87500"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2024-08-31T10:51:43Z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108bc1c229544ae19b0c85df0117ccdf</vt:lpwstr>
  </property>
</Properties>
</file>