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94" d="100"/>
          <a:sy n="19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35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939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7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376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512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5121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63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586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46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036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2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774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90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2912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93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5623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783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1165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6290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4690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959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564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38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817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80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41362" y="1990725"/>
            <a:ext cx="10709276" cy="20685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8778875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0" cap="none" spc="0" baseline="0">
                <a:solidFill>
                  <a:srgbClr val="898989"/>
                </a:solidFill>
                <a:latin typeface="Calibri" pitchFamily="34" charset="0"/>
                <a:ea typeface="宋体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chemeClr val="tx2"/>
          </a:solidFill>
          <a:latin typeface="Calibri" pitchFamily="34" charset="0"/>
          <a:ea typeface="宋体"/>
          <a:cs typeface="Calibri" pitchFamily="34" charset="0"/>
        </a:defRPr>
      </a:lvl1pPr>
    </p:titleStyle>
    <p:bodyStyle>
      <a:lvl1pPr marL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1pPr>
      <a:lvl2pPr marL="4572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2pPr>
      <a:lvl3pPr marL="9144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3pPr>
      <a:lvl4pPr marL="13716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4pPr>
      <a:lvl5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5pPr>
      <a:lvl6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6pPr>
      <a:lvl7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7pPr>
      <a:lvl8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8pPr>
      <a:lvl9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jpg"/><Relationship Id="rId2" Type="http://schemas.openxmlformats.org/officeDocument/2006/relationships/image" Target="../media/pimg19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image" Target="../media/pimg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image" Target="../media/pimg6.jp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7.png"/><Relationship Id="rId2" Type="http://schemas.openxmlformats.org/officeDocument/2006/relationships/image" Target="../media/pimg8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9.png"/><Relationship Id="rId2" Type="http://schemas.openxmlformats.org/officeDocument/2006/relationships/image" Target="../media/pimg10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 rot="0">
            <a:off x="876300" y="1266825"/>
            <a:ext cx="1228692" cy="105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6" y="0"/>
                </a:moveTo>
                <a:lnTo>
                  <a:pt x="4643" y="0"/>
                </a:lnTo>
                <a:lnTo>
                  <a:pt x="0" y="10800"/>
                </a:lnTo>
                <a:lnTo>
                  <a:pt x="4643" y="21587"/>
                </a:lnTo>
                <a:lnTo>
                  <a:pt x="16956" y="21587"/>
                </a:lnTo>
                <a:lnTo>
                  <a:pt x="21599" y="10800"/>
                </a:lnTo>
                <a:lnTo>
                  <a:pt x="16956" y="0"/>
                </a:lnTo>
                <a:lnTo>
                  <a:pt x="16956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1971675" y="990600"/>
            <a:ext cx="647660" cy="5619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9" y="0"/>
                </a:moveTo>
                <a:lnTo>
                  <a:pt x="4680" y="0"/>
                </a:lnTo>
                <a:lnTo>
                  <a:pt x="0" y="10811"/>
                </a:lnTo>
                <a:lnTo>
                  <a:pt x="4680" y="21599"/>
                </a:lnTo>
                <a:lnTo>
                  <a:pt x="16919" y="21599"/>
                </a:lnTo>
                <a:lnTo>
                  <a:pt x="21599" y="10811"/>
                </a:lnTo>
                <a:lnTo>
                  <a:pt x="16919" y="0"/>
                </a:lnTo>
                <a:lnTo>
                  <a:pt x="16919" y="0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3752850" y="1190625"/>
            <a:ext cx="1666792" cy="1438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0"/>
                </a:moveTo>
                <a:lnTo>
                  <a:pt x="4655" y="0"/>
                </a:lnTo>
                <a:lnTo>
                  <a:pt x="0" y="10800"/>
                </a:lnTo>
                <a:lnTo>
                  <a:pt x="4655" y="21590"/>
                </a:lnTo>
                <a:lnTo>
                  <a:pt x="16936" y="21590"/>
                </a:lnTo>
                <a:lnTo>
                  <a:pt x="21591" y="10800"/>
                </a:lnTo>
                <a:lnTo>
                  <a:pt x="16936" y="0"/>
                </a:lnTo>
                <a:lnTo>
                  <a:pt x="16936" y="0"/>
                </a:lnTo>
                <a:close/>
              </a:path>
            </a:pathLst>
          </a:custGeom>
          <a:solidFill>
            <a:srgbClr val="42D09F"/>
          </a:solidFill>
          <a:ln w="12700" cmpd="sng" cap="flat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3800475" y="5137150"/>
            <a:ext cx="723830" cy="6188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6" y="0"/>
                </a:moveTo>
                <a:lnTo>
                  <a:pt x="4622" y="0"/>
                </a:lnTo>
                <a:lnTo>
                  <a:pt x="0" y="10810"/>
                </a:lnTo>
                <a:lnTo>
                  <a:pt x="4622" y="21599"/>
                </a:lnTo>
                <a:lnTo>
                  <a:pt x="16976" y="21599"/>
                </a:lnTo>
                <a:lnTo>
                  <a:pt x="21599" y="10810"/>
                </a:lnTo>
                <a:lnTo>
                  <a:pt x="16976" y="0"/>
                </a:lnTo>
                <a:lnTo>
                  <a:pt x="16976" y="0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20" name="文本框"/>
          <p:cNvSpPr txBox="1">
            <a:spLocks/>
          </p:cNvSpPr>
          <p:nvPr/>
        </p:nvSpPr>
        <p:spPr>
          <a:xfrm rot="0">
            <a:off x="2373312" y="95250"/>
            <a:ext cx="6326188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1" name="文本框"/>
          <p:cNvSpPr txBox="1">
            <a:spLocks/>
          </p:cNvSpPr>
          <p:nvPr/>
        </p:nvSpPr>
        <p:spPr>
          <a:xfrm rot="0">
            <a:off x="2892425" y="3094037"/>
            <a:ext cx="5037138" cy="144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STUDENT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NAME:DHARSHINI.S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REGISTER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NO: 312210684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DEPARTMENT: B.com GENERAL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SRM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Arts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Science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</p:txBody>
      </p:sp>
      <p:sp>
        <p:nvSpPr>
          <p:cNvPr id="22" name="文本框"/>
          <p:cNvSpPr txBox="1">
            <a:spLocks/>
          </p:cNvSpPr>
          <p:nvPr/>
        </p:nvSpPr>
        <p:spPr>
          <a:xfrm rot="0">
            <a:off x="11410951" y="63833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24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9300330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MODELLING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2" name="文本框"/>
          <p:cNvSpPr txBox="1">
            <a:spLocks/>
          </p:cNvSpPr>
          <p:nvPr/>
        </p:nvSpPr>
        <p:spPr>
          <a:xfrm rot="0">
            <a:off x="738187" y="1397000"/>
            <a:ext cx="10269537" cy="2119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what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want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achieve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might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include: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Predicting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turnover.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impact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training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Assessing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factors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influencing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3" name="文本框"/>
          <p:cNvSpPr txBox="1">
            <a:spLocks/>
          </p:cNvSpPr>
          <p:nvPr/>
        </p:nvSpPr>
        <p:spPr>
          <a:xfrm rot="0">
            <a:off x="11322050" y="4603750"/>
            <a:ext cx="171449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666875" y="4578350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2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1" y="3756025"/>
            <a:ext cx="180978" cy="1810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10058401" y="525462"/>
            <a:ext cx="457337" cy="457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31330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 txBox="1">
            <a:spLocks/>
          </p:cNvSpPr>
          <p:nvPr/>
        </p:nvSpPr>
        <p:spPr>
          <a:xfrm rot="0">
            <a:off x="609600" y="180975"/>
            <a:ext cx="7880350" cy="5632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Cleaning: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211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426034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 txBox="1">
            <a:spLocks/>
          </p:cNvSpPr>
          <p:nvPr/>
        </p:nvSpPr>
        <p:spPr>
          <a:xfrm rot="0">
            <a:off x="754062" y="484187"/>
            <a:ext cx="2490787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832976" y="752475"/>
            <a:ext cx="314269" cy="3238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9462018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 txBox="1">
            <a:spLocks/>
          </p:cNvSpPr>
          <p:nvPr/>
        </p:nvSpPr>
        <p:spPr>
          <a:xfrm rot="0">
            <a:off x="11322050" y="6149975"/>
            <a:ext cx="98425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622300" y="295275"/>
            <a:ext cx="7348538" cy="3878262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666875" y="6124575"/>
            <a:ext cx="76200" cy="1777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 rot="0">
            <a:off x="9353551" y="5019675"/>
            <a:ext cx="457347" cy="4571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1" y="5553075"/>
            <a:ext cx="180978" cy="1810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8045986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 txBox="1">
            <a:spLocks/>
          </p:cNvSpPr>
          <p:nvPr/>
        </p:nvSpPr>
        <p:spPr>
          <a:xfrm rot="0">
            <a:off x="741362" y="1317625"/>
            <a:ext cx="2947987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1" name="文本框"/>
          <p:cNvSpPr txBox="1">
            <a:spLocks/>
          </p:cNvSpPr>
          <p:nvPr/>
        </p:nvSpPr>
        <p:spPr>
          <a:xfrm rot="0">
            <a:off x="741362" y="1990725"/>
            <a:ext cx="8872538" cy="20685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After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comprehensive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Excel,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several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insights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can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drawn.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section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summarizes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findings,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implications,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recommendations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conducted.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570536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曲线"/>
          <p:cNvSpPr>
            <a:spLocks/>
          </p:cNvSpPr>
          <p:nvPr/>
        </p:nvSpPr>
        <p:spPr>
          <a:xfrm rot="0">
            <a:off x="0" y="0"/>
            <a:ext cx="121918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676275" y="6467475"/>
            <a:ext cx="2143125" cy="20002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8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353551" y="538162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 txBox="1">
            <a:spLocks/>
          </p:cNvSpPr>
          <p:nvPr/>
        </p:nvSpPr>
        <p:spPr>
          <a:xfrm rot="0">
            <a:off x="738187" y="919162"/>
            <a:ext cx="3890962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TITLE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1" name="文本框"/>
          <p:cNvSpPr txBox="1">
            <a:spLocks/>
          </p:cNvSpPr>
          <p:nvPr/>
        </p:nvSpPr>
        <p:spPr>
          <a:xfrm rot="0">
            <a:off x="1295400" y="2246312"/>
            <a:ext cx="6675438" cy="1400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Set Analysis using 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42" name="文本框"/>
          <p:cNvSpPr txBox="1">
            <a:spLocks/>
          </p:cNvSpPr>
          <p:nvPr/>
        </p:nvSpPr>
        <p:spPr>
          <a:xfrm rot="0">
            <a:off x="11383963" y="646906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3" name="曲线"/>
          <p:cNvSpPr>
            <a:spLocks/>
          </p:cNvSpPr>
          <p:nvPr/>
        </p:nvSpPr>
        <p:spPr>
          <a:xfrm rot="0">
            <a:off x="9353551" y="5895975"/>
            <a:ext cx="180978" cy="181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5654549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 txBox="1">
            <a:spLocks/>
          </p:cNvSpPr>
          <p:nvPr/>
        </p:nvSpPr>
        <p:spPr>
          <a:xfrm rot="0">
            <a:off x="0" y="28575"/>
            <a:ext cx="12192000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75247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38224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5" name="曲线"/>
          <p:cNvSpPr>
            <a:spLocks/>
          </p:cNvSpPr>
          <p:nvPr/>
        </p:nvSpPr>
        <p:spPr>
          <a:xfrm rot="0">
            <a:off x="0" y="28575"/>
            <a:ext cx="12191814" cy="68293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9602788" y="0"/>
            <a:ext cx="25890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10936288" y="0"/>
            <a:ext cx="12555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7362825" y="447675"/>
            <a:ext cx="361832" cy="3619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19" y="380"/>
                </a:lnTo>
                <a:lnTo>
                  <a:pt x="5342" y="1478"/>
                </a:lnTo>
                <a:lnTo>
                  <a:pt x="3144" y="3146"/>
                </a:lnTo>
                <a:lnTo>
                  <a:pt x="1476" y="5344"/>
                </a:lnTo>
                <a:lnTo>
                  <a:pt x="378" y="7921"/>
                </a:lnTo>
                <a:lnTo>
                  <a:pt x="0" y="10800"/>
                </a:lnTo>
                <a:lnTo>
                  <a:pt x="378" y="13680"/>
                </a:lnTo>
                <a:lnTo>
                  <a:pt x="1476" y="16257"/>
                </a:lnTo>
                <a:lnTo>
                  <a:pt x="3144" y="18455"/>
                </a:lnTo>
                <a:lnTo>
                  <a:pt x="5342" y="20123"/>
                </a:lnTo>
                <a:lnTo>
                  <a:pt x="7919" y="21221"/>
                </a:lnTo>
                <a:lnTo>
                  <a:pt x="10799" y="21599"/>
                </a:lnTo>
                <a:lnTo>
                  <a:pt x="13678" y="21221"/>
                </a:lnTo>
                <a:lnTo>
                  <a:pt x="16255" y="20123"/>
                </a:lnTo>
                <a:lnTo>
                  <a:pt x="18453" y="18455"/>
                </a:lnTo>
                <a:lnTo>
                  <a:pt x="20121" y="16257"/>
                </a:lnTo>
                <a:lnTo>
                  <a:pt x="21219" y="13680"/>
                </a:lnTo>
                <a:lnTo>
                  <a:pt x="21599" y="10800"/>
                </a:lnTo>
                <a:lnTo>
                  <a:pt x="21219" y="7921"/>
                </a:lnTo>
                <a:lnTo>
                  <a:pt x="20121" y="5344"/>
                </a:lnTo>
                <a:lnTo>
                  <a:pt x="18453" y="3146"/>
                </a:lnTo>
                <a:lnTo>
                  <a:pt x="16255" y="1478"/>
                </a:lnTo>
                <a:lnTo>
                  <a:pt x="13678" y="380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1010901" y="5610225"/>
            <a:ext cx="647521" cy="6476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9212" y="127"/>
                </a:lnTo>
                <a:lnTo>
                  <a:pt x="7687" y="465"/>
                </a:lnTo>
                <a:lnTo>
                  <a:pt x="6247" y="995"/>
                </a:lnTo>
                <a:lnTo>
                  <a:pt x="4912" y="1736"/>
                </a:lnTo>
                <a:lnTo>
                  <a:pt x="3706" y="2647"/>
                </a:lnTo>
                <a:lnTo>
                  <a:pt x="2646" y="3705"/>
                </a:lnTo>
                <a:lnTo>
                  <a:pt x="1736" y="4912"/>
                </a:lnTo>
                <a:lnTo>
                  <a:pt x="995" y="6246"/>
                </a:lnTo>
                <a:lnTo>
                  <a:pt x="465" y="7687"/>
                </a:lnTo>
                <a:lnTo>
                  <a:pt x="127" y="9211"/>
                </a:lnTo>
                <a:lnTo>
                  <a:pt x="0" y="10799"/>
                </a:lnTo>
                <a:lnTo>
                  <a:pt x="127" y="12388"/>
                </a:lnTo>
                <a:lnTo>
                  <a:pt x="465" y="13912"/>
                </a:lnTo>
                <a:lnTo>
                  <a:pt x="995" y="15353"/>
                </a:lnTo>
                <a:lnTo>
                  <a:pt x="1736" y="16687"/>
                </a:lnTo>
                <a:lnTo>
                  <a:pt x="2646" y="17894"/>
                </a:lnTo>
                <a:lnTo>
                  <a:pt x="3706" y="18952"/>
                </a:lnTo>
                <a:lnTo>
                  <a:pt x="4912" y="19863"/>
                </a:lnTo>
                <a:lnTo>
                  <a:pt x="6247" y="20604"/>
                </a:lnTo>
                <a:lnTo>
                  <a:pt x="7687" y="21134"/>
                </a:lnTo>
                <a:lnTo>
                  <a:pt x="9212" y="21472"/>
                </a:lnTo>
                <a:lnTo>
                  <a:pt x="10799" y="21599"/>
                </a:lnTo>
                <a:lnTo>
                  <a:pt x="12388" y="21472"/>
                </a:lnTo>
                <a:lnTo>
                  <a:pt x="13913" y="21134"/>
                </a:lnTo>
                <a:lnTo>
                  <a:pt x="15352" y="20604"/>
                </a:lnTo>
                <a:lnTo>
                  <a:pt x="16687" y="19863"/>
                </a:lnTo>
                <a:lnTo>
                  <a:pt x="17893" y="18952"/>
                </a:lnTo>
                <a:lnTo>
                  <a:pt x="18953" y="17894"/>
                </a:lnTo>
                <a:lnTo>
                  <a:pt x="19863" y="16687"/>
                </a:lnTo>
                <a:lnTo>
                  <a:pt x="20604" y="15353"/>
                </a:lnTo>
                <a:lnTo>
                  <a:pt x="21134" y="13912"/>
                </a:lnTo>
                <a:lnTo>
                  <a:pt x="21472" y="12388"/>
                </a:lnTo>
                <a:lnTo>
                  <a:pt x="21599" y="10799"/>
                </a:lnTo>
                <a:lnTo>
                  <a:pt x="21472" y="9211"/>
                </a:lnTo>
                <a:lnTo>
                  <a:pt x="21134" y="7687"/>
                </a:lnTo>
                <a:lnTo>
                  <a:pt x="20604" y="6246"/>
                </a:lnTo>
                <a:lnTo>
                  <a:pt x="19863" y="4912"/>
                </a:lnTo>
                <a:lnTo>
                  <a:pt x="18953" y="3705"/>
                </a:lnTo>
                <a:lnTo>
                  <a:pt x="17893" y="2647"/>
                </a:lnTo>
                <a:lnTo>
                  <a:pt x="16687" y="1736"/>
                </a:lnTo>
                <a:lnTo>
                  <a:pt x="15352" y="995"/>
                </a:lnTo>
                <a:lnTo>
                  <a:pt x="13913" y="465"/>
                </a:lnTo>
                <a:lnTo>
                  <a:pt x="12388" y="127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8" name="矩形"/>
          <p:cNvSpPr>
            <a:spLocks/>
          </p:cNvSpPr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47625" y="3819525"/>
            <a:ext cx="1733550" cy="3009899"/>
          </a:xfrm>
          <a:prstGeom prst="rect"/>
          <a:blipFill rotWithShape="1">
            <a:blip r:embed="rId3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1" name="文本框"/>
          <p:cNvSpPr txBox="1">
            <a:spLocks/>
          </p:cNvSpPr>
          <p:nvPr/>
        </p:nvSpPr>
        <p:spPr>
          <a:xfrm rot="0">
            <a:off x="738187" y="555625"/>
            <a:ext cx="23510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AGENDA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2" name="文本框"/>
          <p:cNvSpPr txBox="1">
            <a:spLocks/>
          </p:cNvSpPr>
          <p:nvPr/>
        </p:nvSpPr>
        <p:spPr>
          <a:xfrm rot="0">
            <a:off x="2587625" y="1584325"/>
            <a:ext cx="4470400" cy="25523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1.Problem Statement 2.Project Overview 3.End 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4.Our Solution and Proposition 5.Dataset Description 6.Modelling Approach 7.Results and Discussion 8.Conclusion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63" name="文本框"/>
          <p:cNvSpPr txBox="1">
            <a:spLocks/>
          </p:cNvSpPr>
          <p:nvPr/>
        </p:nvSpPr>
        <p:spPr>
          <a:xfrm rot="0">
            <a:off x="11383963" y="647541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725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 txBox="1">
            <a:spLocks/>
          </p:cNvSpPr>
          <p:nvPr/>
        </p:nvSpPr>
        <p:spPr>
          <a:xfrm rot="0">
            <a:off x="674687" y="623887"/>
            <a:ext cx="5622925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257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PROBLEM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STATEMENT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5" name="文本框"/>
          <p:cNvSpPr txBox="1">
            <a:spLocks/>
          </p:cNvSpPr>
          <p:nvPr/>
        </p:nvSpPr>
        <p:spPr>
          <a:xfrm rot="0">
            <a:off x="609600" y="1914525"/>
            <a:ext cx="6656388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412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trends,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patterns,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areas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help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making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data-driven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related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workforce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efficiency.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6" name="文本框"/>
          <p:cNvSpPr txBox="1">
            <a:spLocks/>
          </p:cNvSpPr>
          <p:nvPr/>
        </p:nvSpPr>
        <p:spPr>
          <a:xfrm rot="0">
            <a:off x="11410951" y="54689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8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1" y="4337050"/>
            <a:ext cx="457347" cy="45722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1" y="4870450"/>
            <a:ext cx="180978" cy="180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71" name="矩形"/>
          <p:cNvSpPr>
            <a:spLocks/>
          </p:cNvSpPr>
          <p:nvPr/>
        </p:nvSpPr>
        <p:spPr>
          <a:xfrm rot="0">
            <a:off x="7991475" y="1908175"/>
            <a:ext cx="2762249" cy="325755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2" name="曲线"/>
          <p:cNvSpPr>
            <a:spLocks/>
          </p:cNvSpPr>
          <p:nvPr/>
        </p:nvSpPr>
        <p:spPr>
          <a:xfrm rot="0">
            <a:off x="7677151" y="1985962"/>
            <a:ext cx="314202" cy="3238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6457750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 txBox="1">
            <a:spLocks/>
          </p:cNvSpPr>
          <p:nvPr/>
        </p:nvSpPr>
        <p:spPr>
          <a:xfrm rot="0">
            <a:off x="609600" y="931862"/>
            <a:ext cx="5251450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17724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4" name="文本框"/>
          <p:cNvSpPr txBox="1">
            <a:spLocks/>
          </p:cNvSpPr>
          <p:nvPr/>
        </p:nvSpPr>
        <p:spPr>
          <a:xfrm rot="0">
            <a:off x="609600" y="2225675"/>
            <a:ext cx="6024562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provides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structured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approach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methodology,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expected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outcomes.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Adjust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specific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requirements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available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5" name="文本框"/>
          <p:cNvSpPr txBox="1">
            <a:spLocks/>
          </p:cNvSpPr>
          <p:nvPr/>
        </p:nvSpPr>
        <p:spPr>
          <a:xfrm rot="0">
            <a:off x="11410951" y="5897562"/>
            <a:ext cx="100012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1685925" y="5872162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7477125" y="5765800"/>
            <a:ext cx="457079" cy="4572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7477125" y="6299200"/>
            <a:ext cx="181007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0" name="矩形"/>
          <p:cNvSpPr>
            <a:spLocks/>
          </p:cNvSpPr>
          <p:nvPr/>
        </p:nvSpPr>
        <p:spPr>
          <a:xfrm rot="0">
            <a:off x="6781800" y="3051175"/>
            <a:ext cx="3533774" cy="38068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8777287" y="2365375"/>
            <a:ext cx="314186" cy="3239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628481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9353551" y="4664075"/>
            <a:ext cx="180978" cy="180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84" name="文本框"/>
          <p:cNvSpPr txBox="1">
            <a:spLocks/>
          </p:cNvSpPr>
          <p:nvPr/>
        </p:nvSpPr>
        <p:spPr>
          <a:xfrm rot="0">
            <a:off x="723900" y="1192212"/>
            <a:ext cx="10663238" cy="2412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develop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targeted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engagement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initiatives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policies.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Senior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guide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strategic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evaluate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team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day-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to-day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operational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challenges.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5" name="文本框"/>
          <p:cNvSpPr txBox="1">
            <a:spLocks/>
          </p:cNvSpPr>
          <p:nvPr/>
        </p:nvSpPr>
        <p:spPr>
          <a:xfrm rot="0">
            <a:off x="11383963" y="49085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6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9353551" y="4130675"/>
            <a:ext cx="457347" cy="45732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10287000" y="990600"/>
            <a:ext cx="314460" cy="3238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723900" y="4354513"/>
            <a:ext cx="2181225" cy="48577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6337300" y="3459162"/>
            <a:ext cx="2895600" cy="23621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7912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5836" rIns="0" bIns="0" anchor="t" anchorCtr="0">
            <a:prstTxWarp prst="textNoShape"/>
            <a:spAutoFit/>
          </a:bodyPr>
          <a:lstStyle/>
          <a:p>
            <a:pPr marL="34925" indent="0" algn="ctr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ITS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92" name="文本框"/>
          <p:cNvSpPr txBox="1">
            <a:spLocks/>
          </p:cNvSpPr>
          <p:nvPr/>
        </p:nvSpPr>
        <p:spPr>
          <a:xfrm rot="0">
            <a:off x="760412" y="1289050"/>
            <a:ext cx="6937375" cy="4762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Formula: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3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3" name="文本框"/>
          <p:cNvSpPr txBox="1">
            <a:spLocks/>
          </p:cNvSpPr>
          <p:nvPr/>
        </p:nvSpPr>
        <p:spPr>
          <a:xfrm rot="0">
            <a:off x="11410951" y="6492875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7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1666875" y="6467475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43800" y="1857375"/>
            <a:ext cx="2695574" cy="32480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9353551" y="536257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0363200" y="838200"/>
            <a:ext cx="314459" cy="32383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9353551" y="5894387"/>
            <a:ext cx="180978" cy="18098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240024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 txBox="1">
            <a:spLocks/>
          </p:cNvSpPr>
          <p:nvPr/>
        </p:nvSpPr>
        <p:spPr>
          <a:xfrm rot="0">
            <a:off x="741362" y="860424"/>
            <a:ext cx="5592762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Dataset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Description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1" name="文本框"/>
          <p:cNvSpPr txBox="1">
            <a:spLocks/>
          </p:cNvSpPr>
          <p:nvPr/>
        </p:nvSpPr>
        <p:spPr>
          <a:xfrm rot="0">
            <a:off x="838200" y="1692275"/>
            <a:ext cx="10107613" cy="3398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where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works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5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Female,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Non-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Binary)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Salary/Compensation: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employee’s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total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package.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Empolyee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Part-Time,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Contract)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297540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 txBox="1"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685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71549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02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"WOW"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17" name="文本框"/>
          <p:cNvSpPr txBox="1">
            <a:spLocks/>
          </p:cNvSpPr>
          <p:nvPr/>
        </p:nvSpPr>
        <p:spPr>
          <a:xfrm rot="0">
            <a:off x="609600" y="2182812"/>
            <a:ext cx="9172575" cy="38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8" name="文本框"/>
          <p:cNvSpPr txBox="1">
            <a:spLocks/>
          </p:cNvSpPr>
          <p:nvPr/>
        </p:nvSpPr>
        <p:spPr>
          <a:xfrm rot="0">
            <a:off x="11307763" y="58229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9" name="曲线"/>
          <p:cNvSpPr>
            <a:spLocks/>
          </p:cNvSpPr>
          <p:nvPr/>
        </p:nvSpPr>
        <p:spPr>
          <a:xfrm rot="0">
            <a:off x="9353551" y="4700587"/>
            <a:ext cx="457347" cy="457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1" y="5233987"/>
            <a:ext cx="180978" cy="18104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043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root</cp:lastModifiedBy>
  <cp:revision>1</cp:revision>
  <dcterms:created xsi:type="dcterms:W3CDTF">2024-08-30T08:49:24Z</dcterms:created>
  <dcterms:modified xsi:type="dcterms:W3CDTF">2024-09-10T02:29:55Z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2024-08-29T16:00:00Z</vt:filetime>
  </property>
  <property fmtid="{D5CDD505-2E9C-101B-9397-08002B2CF9AE}" pid="3" name="LastSaved">
    <vt:filetime>2024-08-29T16:00:00Z</vt:filetime>
  </property>
</Properties>
</file>