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STUDENT NAME:  DHARHSINI 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  2428CO469</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NMID: </a:t>
            </a:r>
            <a:r>
              <a:rPr lang="en-US" altLang="en-US" sz="2400" dirty="0">
                <a:latin typeface="Times New Roman" panose="02020603050405020304" pitchFamily="18" charset="0"/>
                <a:cs typeface="Times New Roman" panose="02020603050405020304" pitchFamily="18" charset="0"/>
              </a:rPr>
              <a:t>27280AA6F18645F999742B38ED971BD3</a:t>
            </a:r>
            <a:endParaRPr lang="en-US"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B.Sc.Artifical Intellegence &amp; Machine Learning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KPR College of Arts Science &amp; Research</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69925"/>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Times New Roman" panose="02020603050405020304" pitchFamily="18" charset="0"/>
                <a:cs typeface="Times New Roman" panose="02020603050405020304" pitchFamily="18" charset="0"/>
              </a:rPr>
              <a:t>RESULTS AND SCREENSHOTS</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9-10 194921"/>
          <p:cNvPicPr>
            <a:picLocks noChangeAspect="1"/>
          </p:cNvPicPr>
          <p:nvPr/>
        </p:nvPicPr>
        <p:blipFill>
          <a:blip r:embed="rId2"/>
          <a:stretch>
            <a:fillRect/>
          </a:stretch>
        </p:blipFill>
        <p:spPr>
          <a:xfrm>
            <a:off x="2133600" y="1371600"/>
            <a:ext cx="3305810" cy="2715260"/>
          </a:xfrm>
          <a:prstGeom prst="rect">
            <a:avLst/>
          </a:prstGeom>
        </p:spPr>
      </p:pic>
      <p:pic>
        <p:nvPicPr>
          <p:cNvPr id="11" name="Picture 10" descr="Screenshot 2025-09-10 194942"/>
          <p:cNvPicPr>
            <a:picLocks noChangeAspect="1"/>
          </p:cNvPicPr>
          <p:nvPr/>
        </p:nvPicPr>
        <p:blipFill>
          <a:blip r:embed="rId3"/>
          <a:stretch>
            <a:fillRect/>
          </a:stretch>
        </p:blipFill>
        <p:spPr>
          <a:xfrm>
            <a:off x="6095365" y="1447800"/>
            <a:ext cx="3683000" cy="2668270"/>
          </a:xfrm>
          <a:prstGeom prst="rect">
            <a:avLst/>
          </a:prstGeom>
        </p:spPr>
      </p:pic>
      <p:pic>
        <p:nvPicPr>
          <p:cNvPr id="12" name="Picture 11" descr="Screenshot 2025-09-10 195037"/>
          <p:cNvPicPr>
            <a:picLocks noChangeAspect="1"/>
          </p:cNvPicPr>
          <p:nvPr/>
        </p:nvPicPr>
        <p:blipFill>
          <a:blip r:embed="rId4"/>
          <a:stretch>
            <a:fillRect/>
          </a:stretch>
        </p:blipFill>
        <p:spPr>
          <a:xfrm>
            <a:off x="2743200" y="4495800"/>
            <a:ext cx="5660390" cy="1643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1840"/>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666875" y="1981200"/>
            <a:ext cx="6043930" cy="3692525"/>
          </a:xfrm>
          <a:prstGeom prst="rect">
            <a:avLst/>
          </a:prstGeom>
          <a:noFill/>
        </p:spPr>
        <p:txBody>
          <a:bodyPr wrap="square" rtlCol="0">
            <a:spAutoFit/>
          </a:bodyPr>
          <a:p>
            <a:r>
              <a:rPr lang="en-US" altLang="en-US"/>
              <a:t>The Student Exchange Program Portfolio provides a creative and interactive way for students to document and share their international experiences. By using HTML, CSS, and JavaScript, the project transforms traditional reporting into a dynamic digital showcase that highlights academic achievements, cultural immersion, and personal growth. This portfolio not only serves as a lasting memory of the exchange journey but also enhances the student’s professional profile for future opportunities.</a:t>
            </a:r>
            <a:endParaRPr lang="en-US" altLang="en-US"/>
          </a:p>
          <a:p>
            <a:endParaRPr lang="en-US" altLang="en-US"/>
          </a:p>
          <a:p>
            <a:r>
              <a:rPr lang="en-US" altLang="en-US"/>
              <a:t>Let me know if you'd like this tailored for a presentation slide or report format!</a:t>
            </a:r>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4714240"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Text Box 20"/>
          <p:cNvSpPr txBox="1"/>
          <p:nvPr/>
        </p:nvSpPr>
        <p:spPr>
          <a:xfrm>
            <a:off x="1600200" y="2019300"/>
            <a:ext cx="4843145" cy="873125"/>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rPr>
              <a:t>Student Exchange   </a:t>
            </a:r>
            <a:endParaRPr lang="en-US" sz="4000">
              <a:latin typeface="Times New Roman" panose="02020603050405020304" pitchFamily="18" charset="0"/>
              <a:cs typeface="Times New Roman" panose="02020603050405020304" pitchFamily="18" charset="0"/>
            </a:endParaRPr>
          </a:p>
        </p:txBody>
      </p:sp>
      <p:sp>
        <p:nvSpPr>
          <p:cNvPr id="23" name="Text Box 22"/>
          <p:cNvSpPr txBox="1"/>
          <p:nvPr/>
        </p:nvSpPr>
        <p:spPr>
          <a:xfrm>
            <a:off x="2790825" y="2895600"/>
            <a:ext cx="4657725" cy="706755"/>
          </a:xfrm>
          <a:prstGeom prst="rect">
            <a:avLst/>
          </a:prstGeom>
          <a:noFill/>
        </p:spPr>
        <p:txBody>
          <a:bodyPr wrap="square" rtlCol="0">
            <a:spAutoFit/>
          </a:bodyPr>
          <a:p>
            <a:r>
              <a:rPr lang="en-US" sz="4000">
                <a:latin typeface="Times New Roman" panose="02020603050405020304" pitchFamily="18" charset="0"/>
                <a:cs typeface="Times New Roman" panose="02020603050405020304" pitchFamily="18" charset="0"/>
                <a:sym typeface="+mn-ea"/>
              </a:rPr>
              <a:t>Program Portfolio</a:t>
            </a:r>
            <a:endParaRPr lang="en-US" sz="4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351530" cy="75184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669544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04950" y="1669415"/>
            <a:ext cx="5886450" cy="2030095"/>
          </a:xfrm>
          <a:prstGeom prst="rect">
            <a:avLst/>
          </a:prstGeom>
          <a:noFill/>
        </p:spPr>
        <p:txBody>
          <a:bodyPr wrap="square" rtlCol="0">
            <a:spAutoFit/>
          </a:bodyPr>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Students often lack a creative and structured way to showcase their exchange program experiences. This project solves that by building a digital portfolio using HTML, CSS, and JavaScript to present their journey, achievements, and reflections interactively.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36473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447800" y="1877695"/>
            <a:ext cx="6877050" cy="3138170"/>
          </a:xfrm>
          <a:prstGeom prst="rect">
            <a:avLst/>
          </a:prstGeom>
          <a:noFill/>
        </p:spPr>
        <p:txBody>
          <a:bodyPr wrap="square" rtlCol="0">
            <a:spAutoFit/>
          </a:bodyPr>
          <a:p>
            <a:r>
              <a:rPr lang="en-US" altLang="en-US">
                <a:latin typeface="Times New Roman" panose="02020603050405020304" pitchFamily="18" charset="0"/>
                <a:cs typeface="Times New Roman" panose="02020603050405020304" pitchFamily="18" charset="0"/>
              </a:rPr>
              <a:t>The Student Exchange Program Portfolio is a web-based project designed to help students document and showcase their international exchange experiences in a visually engaging and interactive format. Built using HTML, CSS, and JavaScript, the portfolio allows users to present academic achievements, cultural immersion, personal growth, and reflections through multimedia content and dynamic design.</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This digital portfolio serves as both a personal archive and a professional presentation tool, enabling students to share their journey with peers, educators, and future employers in a modern and compelling way.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5676265" cy="508635"/>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49400" y="1732915"/>
            <a:ext cx="6673850" cy="2306955"/>
          </a:xfrm>
          <a:prstGeom prst="rect">
            <a:avLst/>
          </a:prstGeom>
          <a:noFill/>
        </p:spPr>
        <p:txBody>
          <a:bodyPr wrap="square" rtlCol="0">
            <a:sp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End-Users</a:t>
            </a:r>
            <a:r>
              <a:rPr 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Exchange students, university staff, employers, future applicants, and family—anyone interested in viewing or evaluating the student's experience.</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b="1">
                <a:latin typeface="Times New Roman" panose="02020603050405020304" pitchFamily="18" charset="0"/>
                <a:cs typeface="Times New Roman" panose="02020603050405020304" pitchFamily="18" charset="0"/>
              </a:rPr>
              <a:t>Admins:</a:t>
            </a:r>
            <a:r>
              <a:rPr lang="en-US" altLang="en-US">
                <a:latin typeface="Times New Roman" panose="02020603050405020304" pitchFamily="18" charset="0"/>
                <a:cs typeface="Times New Roman" panose="02020603050405020304" pitchFamily="18" charset="0"/>
              </a:rPr>
              <a:t> Admins manage the platform by handling user accounts, reviewing content, maintaining system performance, and providing support to students.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Times New Roman" panose="02020603050405020304" pitchFamily="18" charset="0"/>
                <a:cs typeface="Times New Roman" panose="02020603050405020304" pitchFamily="18" charset="0"/>
              </a:rPr>
              <a:t>TOOLS AND TECHNIQUES</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51885" y="1964690"/>
            <a:ext cx="3510915" cy="2861310"/>
          </a:xfrm>
          <a:prstGeom prst="rect">
            <a:avLst/>
          </a:prstGeom>
          <a:noFill/>
        </p:spPr>
        <p:txBody>
          <a:bodyPr wrap="square" rtlCol="0">
            <a:spAutoFit/>
          </a:bodyPr>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HTML</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CSS</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JavaScript</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VS Code</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Git &amp; GitHub </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POTFOLIO DESIGN AND 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ext Box 9"/>
          <p:cNvSpPr txBox="1"/>
          <p:nvPr/>
        </p:nvSpPr>
        <p:spPr>
          <a:xfrm>
            <a:off x="685800" y="1371600"/>
            <a:ext cx="5127625" cy="4456430"/>
          </a:xfrm>
          <a:prstGeom prst="rect">
            <a:avLst/>
          </a:prstGeom>
          <a:noFill/>
        </p:spPr>
        <p:txBody>
          <a:bodyPr wrap="square" rtlCol="0">
            <a:noAutofit/>
          </a:bodyPr>
          <a:p>
            <a:r>
              <a:rPr lang="en-US" altLang="en-US" sz="1600">
                <a:latin typeface="Times New Roman" panose="02020603050405020304" pitchFamily="18" charset="0"/>
                <a:cs typeface="Times New Roman" panose="02020603050405020304" pitchFamily="18" charset="0"/>
              </a:rPr>
              <a:t>1.  </a:t>
            </a:r>
            <a:r>
              <a:rPr lang="en-US" altLang="en-US" sz="1600" b="1">
                <a:latin typeface="Times New Roman" panose="02020603050405020304" pitchFamily="18" charset="0"/>
                <a:cs typeface="Times New Roman" panose="02020603050405020304" pitchFamily="18" charset="0"/>
                <a:sym typeface="+mn-ea"/>
              </a:rPr>
              <a:t>Header</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Logo or name of the student</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Navigation bar with links to: Home, About, Experience, Gallery, Contact</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2. </a:t>
            </a:r>
            <a:r>
              <a:rPr lang="en-US" altLang="en-US" sz="1600" b="1">
                <a:latin typeface="Times New Roman" panose="02020603050405020304" pitchFamily="18" charset="0"/>
                <a:cs typeface="Times New Roman" panose="02020603050405020304" pitchFamily="18" charset="0"/>
              </a:rPr>
              <a:t>Home Section</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Hero image (e.g., host country or student photo)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Welcome message or tagline</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Smooth scroll button to explore the portfolio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3. </a:t>
            </a:r>
            <a:r>
              <a:rPr lang="en-US" altLang="en-US" sz="1600" b="1">
                <a:latin typeface="Times New Roman" panose="02020603050405020304" pitchFamily="18" charset="0"/>
                <a:cs typeface="Times New Roman" panose="02020603050405020304" pitchFamily="18" charset="0"/>
              </a:rPr>
              <a:t>About Me</a:t>
            </a:r>
            <a:endParaRPr lang="en-US" altLang="en-US" sz="1600" b="1">
              <a:latin typeface="Times New Roman" panose="02020603050405020304" pitchFamily="18" charset="0"/>
              <a:cs typeface="Times New Roman" panose="02020603050405020304" pitchFamily="18" charset="0"/>
            </a:endParaRPr>
          </a:p>
          <a:p>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Profile photo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Short bio: name, university, major</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Purpose of joining the exchange program</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4</a:t>
            </a:r>
            <a:r>
              <a:rPr lang="en-US" altLang="en-US" sz="1600" b="1">
                <a:latin typeface="Times New Roman" panose="02020603050405020304" pitchFamily="18" charset="0"/>
                <a:cs typeface="Times New Roman" panose="02020603050405020304" pitchFamily="18" charset="0"/>
              </a:rPr>
              <a:t>. Exchange Experience</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Timeline or cards showing key events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Academic highlights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Cultural immersion stories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5.</a:t>
            </a:r>
            <a:r>
              <a:rPr lang="en-US" altLang="en-US" sz="1600" b="1">
                <a:latin typeface="Times New Roman" panose="02020603050405020304" pitchFamily="18" charset="0"/>
                <a:cs typeface="Times New Roman" panose="02020603050405020304" pitchFamily="18" charset="0"/>
              </a:rPr>
              <a:t> Achievements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Certifications, awards, skills gained</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Icons or badges for visual appeal</a:t>
            </a:r>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11" name="Text Box 10"/>
          <p:cNvSpPr txBox="1"/>
          <p:nvPr/>
        </p:nvSpPr>
        <p:spPr>
          <a:xfrm>
            <a:off x="5887720" y="1554480"/>
            <a:ext cx="4246880" cy="3415030"/>
          </a:xfrm>
          <a:prstGeom prst="rect">
            <a:avLst/>
          </a:prstGeom>
          <a:noFill/>
        </p:spPr>
        <p:txBody>
          <a:bodyPr wrap="square" rtlCol="0">
            <a:spAutoFit/>
          </a:bodyPr>
          <a:p>
            <a:r>
              <a:rPr lang="en-US" altLang="en-US" b="1">
                <a:latin typeface="Times New Roman" panose="02020603050405020304" pitchFamily="18" charset="0"/>
                <a:cs typeface="Times New Roman" panose="02020603050405020304" pitchFamily="18" charset="0"/>
              </a:rPr>
              <a:t>Design Elements</a:t>
            </a:r>
            <a:endParaRPr lang="en-US" altLang="en-US" b="1">
              <a:latin typeface="Times New Roman" panose="02020603050405020304" pitchFamily="18" charset="0"/>
              <a:cs typeface="Times New Roman" panose="02020603050405020304" pitchFamily="18" charset="0"/>
            </a:endParaRPr>
          </a:p>
          <a:p>
            <a:r>
              <a:rPr lang="en-US" altLang="en-US"/>
              <a:t>  </a:t>
            </a:r>
            <a:r>
              <a:rPr lang="en-US" altLang="en-US">
                <a:latin typeface="Times New Roman" panose="02020603050405020304" pitchFamily="18" charset="0"/>
                <a:cs typeface="Times New Roman" panose="02020603050405020304" pitchFamily="18" charset="0"/>
              </a:rPr>
              <a:t>Responsive Layout using CSS Grid or    Flexbox</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Consistent Color Scheme reflecting the theme of the exchange</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Typography with readable and modern fonts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Animations for smooth transitions and hover effects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Media Queries to ensure mobile compatibility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latin typeface="Times New Roman" panose="02020603050405020304" pitchFamily="18" charset="0"/>
                <a:cs typeface="Times New Roman" panose="02020603050405020304" pitchFamily="18" charset="0"/>
              </a:rPr>
              <a:t>FEATURES AND FUNCTIONALITY</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55725" y="1785620"/>
            <a:ext cx="5765165" cy="1659890"/>
          </a:xfrm>
          <a:prstGeom prst="rect">
            <a:avLst/>
          </a:prstGeom>
          <a:noFill/>
        </p:spPr>
        <p:txBody>
          <a:bodyPr wrap="square" rtlCol="0">
            <a:noAutofit/>
          </a:bodyPr>
          <a:p>
            <a:r>
              <a:rPr lang="en-US" altLang="en-US" b="1">
                <a:latin typeface="Times New Roman" panose="02020603050405020304" pitchFamily="18" charset="0"/>
                <a:cs typeface="Times New Roman" panose="02020603050405020304" pitchFamily="18" charset="0"/>
              </a:rPr>
              <a:t>Features</a:t>
            </a:r>
            <a:r>
              <a:rPr lang="en-US" altLang="en-US">
                <a:latin typeface="Times New Roman" panose="02020603050405020304" pitchFamily="18" charset="0"/>
                <a:cs typeface="Times New Roman" panose="02020603050405020304" pitchFamily="18" charset="0"/>
              </a:rPr>
              <a:t>: The portfolio includes responsive design, interactive navigation, photo/video gallery, contact form, and testimonial slider. </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b="1">
                <a:latin typeface="Times New Roman" panose="02020603050405020304" pitchFamily="18" charset="0"/>
                <a:cs typeface="Times New Roman" panose="02020603050405020304" pitchFamily="18" charset="0"/>
              </a:rPr>
              <a:t>Functionalit</a:t>
            </a:r>
            <a:r>
              <a:rPr lang="en-US" altLang="en-US">
                <a:latin typeface="Times New Roman" panose="02020603050405020304" pitchFamily="18" charset="0"/>
                <a:cs typeface="Times New Roman" panose="02020603050405020304" pitchFamily="18" charset="0"/>
              </a:rPr>
              <a:t>y: It uses HTML for structure, CSS for styling, and JavaScript for interactivity like form validation and dynamic content.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3534</Words>
  <Application>WPS Presentation</Application>
  <PresentationFormat>Widescreen</PresentationFormat>
  <Paragraphs>133</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Times New Roman</vt:lpstr>
      <vt:lpstr>Roboto</vt:lpstr>
      <vt:lpstr>Calibri</vt:lpstr>
      <vt:lpstr>Microsoft YaHei</vt:lpstr>
      <vt:lpstr>Arial Unicode MS</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Anusha S</cp:lastModifiedBy>
  <cp:revision>24</cp:revision>
  <dcterms:created xsi:type="dcterms:W3CDTF">2024-03-29T15:07:00Z</dcterms:created>
  <dcterms:modified xsi:type="dcterms:W3CDTF">2025-09-10T15:03:24Z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1858FD619A86477BBBFDC4A9F27DFB37_12</vt:lpwstr>
  </property>
  <property fmtid="{D5CDD505-2E9C-101B-9397-08002B2CF9AE}" pid="5" name="KSOProductBuildVer">
    <vt:lpwstr>1033-12.2.0.21931</vt:lpwstr>
  </property>
</Properties>
</file>