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83" r:id="rId11"/>
    <p:sldId id="264" r:id="rId12"/>
    <p:sldId id="266" r:id="rId13"/>
    <p:sldId id="284" r:id="rId14"/>
    <p:sldId id="267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3088" y="311951"/>
            <a:ext cx="7077456" cy="1243584"/>
          </a:xfrm>
        </p:spPr>
        <p:txBody>
          <a:bodyPr/>
          <a:lstStyle/>
          <a:p>
            <a:r>
              <a:rPr lang="en-US" sz="4800" dirty="0" smtClean="0"/>
              <a:t>Digital portfolio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7308" y="2561023"/>
            <a:ext cx="7922221" cy="2731946"/>
          </a:xfrm>
        </p:spPr>
        <p:txBody>
          <a:bodyPr/>
          <a:lstStyle/>
          <a:p>
            <a:r>
              <a:rPr lang="en-US" dirty="0"/>
              <a:t>STUDENT </a:t>
            </a:r>
            <a:r>
              <a:rPr lang="en-US" dirty="0" smtClean="0"/>
              <a:t>NAME: </a:t>
            </a:r>
            <a:r>
              <a:rPr lang="en-US" dirty="0" err="1" smtClean="0"/>
              <a:t>Dharshini.B</a:t>
            </a:r>
            <a:endParaRPr lang="en-US" dirty="0"/>
          </a:p>
          <a:p>
            <a:r>
              <a:rPr lang="en-US" dirty="0"/>
              <a:t>REGISTER NO AND NMID: </a:t>
            </a:r>
            <a:r>
              <a:rPr lang="en-US" dirty="0" smtClean="0"/>
              <a:t>36324u09017 </a:t>
            </a:r>
            <a:r>
              <a:rPr lang="en-US" dirty="0"/>
              <a:t>and </a:t>
            </a:r>
            <a:r>
              <a:rPr lang="en-US" dirty="0" smtClean="0"/>
              <a:t>D30D664876E24989B8E41E63B80A054</a:t>
            </a:r>
            <a:endParaRPr lang="en-US" dirty="0"/>
          </a:p>
          <a:p>
            <a:r>
              <a:rPr lang="en-US" dirty="0"/>
              <a:t>DEPARTMENT: BCA</a:t>
            </a:r>
          </a:p>
          <a:p>
            <a:r>
              <a:rPr lang="en-US" dirty="0"/>
              <a:t>COLLEGE/UNIVERSITY: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abiraami</a:t>
            </a:r>
            <a:r>
              <a:rPr lang="en-US" dirty="0"/>
              <a:t> arts and science college for women / </a:t>
            </a:r>
            <a:r>
              <a:rPr lang="en-US" dirty="0" err="1"/>
              <a:t>Thiruvalluvar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2" y="1828800"/>
            <a:ext cx="11183814" cy="43961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0764" y="756111"/>
            <a:ext cx="59965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Results and </a:t>
            </a:r>
            <a:r>
              <a:rPr lang="en-US" sz="3200" dirty="0" smtClean="0"/>
              <a:t>Screenshots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61" y="1327639"/>
            <a:ext cx="10128739" cy="41675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5" y="2122056"/>
            <a:ext cx="1140362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514" y="905608"/>
            <a:ext cx="8012957" cy="859055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5514" y="2453054"/>
            <a:ext cx="6646985" cy="2667586"/>
          </a:xfrm>
        </p:spPr>
        <p:txBody>
          <a:bodyPr/>
          <a:lstStyle/>
          <a:p>
            <a:r>
              <a:rPr lang="en-US" sz="2400" b="1" dirty="0"/>
              <a:t>Interactive digital</a:t>
            </a:r>
          </a:p>
          <a:p>
            <a:r>
              <a:rPr lang="en-US" sz="2400" b="1" dirty="0"/>
              <a:t>Portfolio using front</a:t>
            </a:r>
          </a:p>
          <a:p>
            <a:r>
              <a:rPr lang="en-US" sz="2400" b="1" dirty="0"/>
              <a:t>End developed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250" y="545124"/>
            <a:ext cx="7781544" cy="85905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2250" y="1969477"/>
            <a:ext cx="6803136" cy="4167553"/>
          </a:xfrm>
        </p:spPr>
        <p:txBody>
          <a:bodyPr/>
          <a:lstStyle/>
          <a:p>
            <a:r>
              <a:rPr lang="en-US" sz="2000" dirty="0" smtClean="0"/>
              <a:t>1. Problem statement</a:t>
            </a:r>
          </a:p>
          <a:p>
            <a:r>
              <a:rPr lang="en-US" sz="2000" dirty="0" smtClean="0"/>
              <a:t>2. Project </a:t>
            </a:r>
            <a:r>
              <a:rPr lang="en-US" sz="2000" dirty="0"/>
              <a:t>overview</a:t>
            </a:r>
          </a:p>
          <a:p>
            <a:r>
              <a:rPr lang="en-US" sz="2000" dirty="0" smtClean="0"/>
              <a:t>3. End users</a:t>
            </a:r>
          </a:p>
          <a:p>
            <a:r>
              <a:rPr lang="en-US" sz="2000" dirty="0" smtClean="0"/>
              <a:t>4. Tools </a:t>
            </a:r>
            <a:r>
              <a:rPr lang="en-US" sz="2000" dirty="0"/>
              <a:t>and </a:t>
            </a:r>
            <a:r>
              <a:rPr lang="en-US" sz="2000" dirty="0" smtClean="0"/>
              <a:t>Technique</a:t>
            </a:r>
          </a:p>
          <a:p>
            <a:r>
              <a:rPr lang="en-US" sz="2000" dirty="0" smtClean="0"/>
              <a:t>5. Portfolio </a:t>
            </a:r>
            <a:r>
              <a:rPr lang="en-US" sz="2000" dirty="0"/>
              <a:t>design and layout</a:t>
            </a:r>
          </a:p>
          <a:p>
            <a:r>
              <a:rPr lang="en-US" sz="2000" dirty="0" smtClean="0"/>
              <a:t>6. Features </a:t>
            </a:r>
            <a:r>
              <a:rPr lang="en-US" sz="2000" dirty="0"/>
              <a:t>and functionality</a:t>
            </a:r>
          </a:p>
          <a:p>
            <a:r>
              <a:rPr lang="en-US" sz="2000" dirty="0" smtClean="0"/>
              <a:t>7. Result </a:t>
            </a:r>
            <a:r>
              <a:rPr lang="en-US" sz="2000" dirty="0"/>
              <a:t>and Screenshot</a:t>
            </a:r>
          </a:p>
          <a:p>
            <a:r>
              <a:rPr lang="en-US" sz="2000" dirty="0" smtClean="0"/>
              <a:t>8. Conclusion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15" y="920995"/>
            <a:ext cx="11214100" cy="626452"/>
          </a:xfrm>
        </p:spPr>
        <p:txBody>
          <a:bodyPr/>
          <a:lstStyle/>
          <a:p>
            <a:r>
              <a:rPr lang="en-US" dirty="0" smtClean="0"/>
              <a:t>Project Statement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2664069"/>
            <a:ext cx="7618046" cy="305455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In today’s competitive digital world development, individuals struggle to effectively showcase their skill, achievements,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and creative work using traditional resumes or printed portfolios.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There is a growing need for dynamic and accessible digital portfolios that better represent a person’s abilities,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especially in professional and academic environments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 smtClean="0"/>
              <a:t>Project Overview</a:t>
            </a:r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444500" y="1538655"/>
            <a:ext cx="11214100" cy="44752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project focuses on creating a personal digital portfolio website that highlights an individuals: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personal information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Academic qualifications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skills and technical expertise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projects and achievements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Contact details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This portfolio can be used for job interviews, internships, higher studies application, and professional </a:t>
            </a:r>
            <a:br>
              <a:rPr lang="en-US" dirty="0"/>
            </a:br>
            <a:r>
              <a:rPr lang="en-US" dirty="0"/>
              <a:t>networking.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Users? 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107" y="1459523"/>
            <a:ext cx="11570677" cy="4404946"/>
          </a:xfrm>
        </p:spPr>
        <p:txBody>
          <a:bodyPr/>
          <a:lstStyle/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Students &amp; Job Seekers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Use digital portfolios to showcase skills, academic projects, certifications, and work experience for admissions, internships, and job opportunities</a:t>
            </a:r>
            <a:r>
              <a:rPr lang="en-US" sz="1800" dirty="0" smtClean="0"/>
              <a:t>.</a:t>
            </a:r>
          </a:p>
          <a:p>
            <a:endParaRPr lang="en-US" dirty="0"/>
          </a:p>
          <a:p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Professionals &amp; Creatives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Utilize portfolios to present creative work, build personal brands, attract clients, and enhance professional visibility in their industry.</a:t>
            </a:r>
            <a:endParaRPr lang="en-US" sz="1800" u="sng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 smtClean="0"/>
              <a:t>Tools and Techniques</a:t>
            </a:r>
            <a:endParaRPr lang="en-US" sz="40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4500" y="1758461"/>
            <a:ext cx="11195050" cy="3944671"/>
          </a:xfrm>
        </p:spPr>
        <p:txBody>
          <a:bodyPr/>
          <a:lstStyle/>
          <a:p>
            <a:r>
              <a:rPr lang="en-US" sz="2000" dirty="0" err="1"/>
              <a:t>Frontent</a:t>
            </a:r>
            <a:r>
              <a:rPr lang="en-US" sz="2000" dirty="0"/>
              <a:t>: HTML, CSS, </a:t>
            </a:r>
            <a:r>
              <a:rPr lang="en-US" sz="2000" dirty="0" err="1"/>
              <a:t>Javascript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Editor: VS Code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Frameworks (optional): </a:t>
            </a:r>
            <a:r>
              <a:rPr lang="en-US" sz="2000" dirty="0" err="1"/>
              <a:t>Boothstrap</a:t>
            </a:r>
            <a:r>
              <a:rPr lang="en-US" sz="2000" dirty="0"/>
              <a:t>, Tailwind CSS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Version Control: </a:t>
            </a:r>
            <a:r>
              <a:rPr lang="en-US" sz="2000" dirty="0" err="1"/>
              <a:t>Git</a:t>
            </a:r>
            <a:r>
              <a:rPr lang="en-US" sz="2000" dirty="0"/>
              <a:t>, GitHub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Hosting: GitHub Pages / </a:t>
            </a:r>
            <a:r>
              <a:rPr lang="en-US" sz="2000" dirty="0" err="1"/>
              <a:t>Netlify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46331"/>
          </a:xfrm>
        </p:spPr>
        <p:txBody>
          <a:bodyPr/>
          <a:lstStyle/>
          <a:p>
            <a:r>
              <a:rPr lang="en-US" sz="4000" dirty="0" smtClean="0"/>
              <a:t>Portfolio design and layout</a:t>
            </a:r>
            <a:endParaRPr lang="en-US" sz="40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1811215"/>
            <a:ext cx="11116506" cy="3891918"/>
          </a:xfrm>
        </p:spPr>
        <p:txBody>
          <a:bodyPr/>
          <a:lstStyle/>
          <a:p>
            <a:r>
              <a:rPr lang="en-US" sz="2000" dirty="0"/>
              <a:t>portfolio will consist of the following section: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1. The Home/introduction – Brief intro with photo and tagline.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2.  About Me – Education, Background, and interests.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3.  Skills – Programming languages, tools, frameworks.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4. Project – Academic and personal projects with links/screenshots.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5. Achievements – Certifications, awards, internships.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6. Contact – Email, LinkedIn, GitHub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39" y="615462"/>
            <a:ext cx="11214100" cy="5410712"/>
          </a:xfrm>
        </p:spPr>
        <p:txBody>
          <a:bodyPr/>
          <a:lstStyle/>
          <a:p>
            <a:r>
              <a:rPr lang="en-US" dirty="0" smtClean="0"/>
              <a:t>Features and Functionality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1</a:t>
            </a:r>
            <a:r>
              <a:rPr lang="en-US" sz="2400" dirty="0"/>
              <a:t>. Responsive UI (works on mobile &amp; desktop).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2. Navigation bar for smooth section transitions.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3. Interactive skills display (progress bars / icons).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4. Image gallery for projects.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5. Contact form or direct links.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6. Light / Dark mode (optional).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purl.org/dc/terms/"/>
    <ds:schemaRef ds:uri="71af3243-3dd4-4a8d-8c0d-dd76da1f02a5"/>
    <ds:schemaRef ds:uri="http://purl.org/dc/elements/1.1/"/>
    <ds:schemaRef ds:uri="http://purl.org/dc/dcmitype/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158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Tahoma</vt:lpstr>
      <vt:lpstr>Trade Gothic LT Pro</vt:lpstr>
      <vt:lpstr>Trebuchet MS</vt:lpstr>
      <vt:lpstr>Office Theme</vt:lpstr>
      <vt:lpstr>Digital portfolio</vt:lpstr>
      <vt:lpstr>Project title</vt:lpstr>
      <vt:lpstr>Agenda</vt:lpstr>
      <vt:lpstr>Project Statement</vt:lpstr>
      <vt:lpstr>Project Overview</vt:lpstr>
      <vt:lpstr>Who are the End Users? </vt:lpstr>
      <vt:lpstr>Tools and Techniques</vt:lpstr>
      <vt:lpstr>Portfolio design and layout</vt:lpstr>
      <vt:lpstr>Features and Functionality   1. Responsive UI (works on mobile &amp; desktop).  2. Navigation bar for smooth section transitions.  3. Interactive skills display (progress bars / icons).  4. Image gallery for projects.  5. Contact form or direct links.  6. Light / Dark mode (optional).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2025-09-04T03:54:04Z</dcterms:created>
  <dcterms:modified xsi:type="dcterms:W3CDTF">2025-09-05T04:43:10Z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