
<file path=[Content_Types].xml><?xml version="1.0" encoding="utf-8"?>
<Types xmlns="http://schemas.openxmlformats.org/package/2006/content-types">
  <Default Extension="png" ContentType="image/png"/>
  <Default Extension="svg" ContentType="image/svg+xml"/>
  <Default Extension="jpeg" ContentType="image/jpeg"/>
  <Default Extension="rels" ContentType="application/vnd.openxmlformats-package.relationships+xml"/>
  <Default Extension="xml" ContentType="application/xml"/>
  <Default Extension="xlsx" ContentType="application/vnd.openxmlformats-officedocument.spreadsheetml.sheet"/>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autoCompressPictures="0">
  <p:sldMasterIdLst>
    <p:sldMasterId id="2147483648" r:id="rId4"/>
  </p:sldMasterIdLst>
  <p:notesMasterIdLst>
    <p:notesMasterId r:id="rId19"/>
  </p:notesMasterIdLst>
  <p:handoutMasterIdLst>
    <p:handoutMasterId r:id="rId20"/>
  </p:handoutMasterIdLst>
  <p:sldIdLst>
    <p:sldId id="256" r:id="rId5"/>
    <p:sldId id="257" r:id="rId6"/>
    <p:sldId id="260" r:id="rId7"/>
    <p:sldId id="258" r:id="rId8"/>
    <p:sldId id="261" r:id="rId9"/>
    <p:sldId id="262" r:id="rId10"/>
    <p:sldId id="283" r:id="rId11"/>
    <p:sldId id="264" r:id="rId12"/>
    <p:sldId id="266" r:id="rId13"/>
    <p:sldId id="284" r:id="rId14"/>
    <p:sldId id="267" r:id="rId15"/>
    <p:sldId id="269" r:id="rId16"/>
    <p:sldId id="268" r:id="rId17"/>
    <p:sldId id="285" r:id="rId1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03350"/>
    <a:srgbClr val="0C4360"/>
    <a:srgbClr val="1B6872"/>
    <a:srgbClr val="63B7C6"/>
    <a:srgbClr val="002136"/>
    <a:srgbClr val="0C75AC"/>
    <a:srgbClr val="00243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7" d="100"/>
          <a:sy n="87" d="100"/>
        </p:scale>
        <p:origin x="528" y="58"/>
      </p:cViewPr>
      <p:guideLst>
        <p:guide orient="horz" pos="2160"/>
        <p:guide pos="3840"/>
      </p:guideLst>
    </p:cSldViewPr>
  </p:slideViewPr>
  <p:notesTextViewPr>
    <p:cViewPr>
      <p:scale>
        <a:sx n="1" d="1"/>
        <a:sy n="1" d="1"/>
      </p:scale>
      <p:origin x="0" y="0"/>
    </p:cViewPr>
  </p:notesTextViewPr>
  <p:notesViewPr>
    <p:cSldViewPr snapToGrid="0">
      <p:cViewPr varScale="1">
        <p:scale>
          <a:sx n="84" d="100"/>
          <a:sy n="84" d="100"/>
        </p:scale>
        <p:origin x="3828" y="90"/>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slide" Target="slides/slide14.xml"/><Relationship Id="rId3" Type="http://schemas.openxmlformats.org/officeDocument/2006/relationships/customXml" Target="../customXml/item3.xml"/><Relationship Id="rId21" Type="http://schemas.openxmlformats.org/officeDocument/2006/relationships/presProps" Target="presProps.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slide" Target="slides/slide13.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handoutMaster" Target="handoutMasters/handoutMaster1.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24" Type="http://schemas.openxmlformats.org/officeDocument/2006/relationships/tableStyles" Target="tableStyles.xml"/><Relationship Id="rId5" Type="http://schemas.openxmlformats.org/officeDocument/2006/relationships/slide" Target="slides/slide1.xml"/><Relationship Id="rId15" Type="http://schemas.openxmlformats.org/officeDocument/2006/relationships/slide" Target="slides/slide11.xml"/><Relationship Id="rId23" Type="http://schemas.openxmlformats.org/officeDocument/2006/relationships/theme" Target="theme/theme1.xml"/><Relationship Id="rId10" Type="http://schemas.openxmlformats.org/officeDocument/2006/relationships/slide" Target="slides/slide6.xml"/><Relationship Id="rId19" Type="http://schemas.openxmlformats.org/officeDocument/2006/relationships/notesMaster" Target="notesMasters/notesMaster1.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viewProps" Target="viewProps.xml"/></Relationships>
</file>

<file path=ppt/charts/_rels/chart1.xml.rels><?xml version="1.0" encoding="UTF-8" standalone="yes"?>
<Relationships xmlns="http://schemas.openxmlformats.org/package/2006/relationships"><Relationship Id="rId3" Type="http://schemas.openxmlformats.org/officeDocument/2006/relationships/package" Target="../embeddings/Microsoft_Excel_Worksheet.xlsx"/><Relationship Id="rId2" Type="http://schemas.microsoft.com/office/2011/relationships/chartColorStyle" Target="colors1.xml"/><Relationship Id="rId1" Type="http://schemas.microsoft.com/office/2011/relationships/chartStyle" Target="style1.xml"/></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barChart>
        <c:barDir val="col"/>
        <c:grouping val="clustered"/>
        <c:varyColors val="0"/>
        <c:ser>
          <c:idx val="0"/>
          <c:order val="0"/>
          <c:tx>
            <c:strRef>
              <c:f>Sheet1!$B$1</c:f>
              <c:strCache>
                <c:ptCount val="1"/>
                <c:pt idx="0">
                  <c:v>Series 1</c:v>
                </c:pt>
              </c:strCache>
            </c:strRef>
          </c:tx>
          <c:spPr>
            <a:solidFill>
              <a:schemeClr val="accent3"/>
            </a:solidFill>
            <a:ln>
              <a:noFill/>
            </a:ln>
            <a:effectLst/>
          </c:spPr>
          <c:invertIfNegative val="0"/>
          <c:dPt>
            <c:idx val="1"/>
            <c:invertIfNegative val="0"/>
            <c:bubble3D val="0"/>
            <c:spPr>
              <a:pattFill prst="ltUpDiag">
                <a:fgClr>
                  <a:schemeClr val="accent1">
                    <a:lumMod val="50000"/>
                  </a:schemeClr>
                </a:fgClr>
                <a:bgClr>
                  <a:schemeClr val="accent6"/>
                </a:bgClr>
              </a:pattFill>
              <a:ln w="12700">
                <a:solidFill>
                  <a:schemeClr val="accent6">
                    <a:lumMod val="60000"/>
                    <a:lumOff val="40000"/>
                  </a:schemeClr>
                </a:solidFill>
              </a:ln>
              <a:effectLst/>
            </c:spPr>
            <c:extLst>
              <c:ext xmlns:c16="http://schemas.microsoft.com/office/drawing/2014/chart" uri="{C3380CC4-5D6E-409C-BE32-E72D297353CC}">
                <c16:uniqueId val="{00000001-73FB-9843-92B3-91A80E32B7C5}"/>
              </c:ext>
            </c:extLst>
          </c:dPt>
          <c:dPt>
            <c:idx val="2"/>
            <c:invertIfNegative val="0"/>
            <c:bubble3D val="0"/>
            <c:spPr>
              <a:pattFill prst="ltUpDiag">
                <a:fgClr>
                  <a:schemeClr val="accent1">
                    <a:lumMod val="50000"/>
                  </a:schemeClr>
                </a:fgClr>
                <a:bgClr>
                  <a:schemeClr val="accent3"/>
                </a:bgClr>
              </a:pattFill>
              <a:ln w="12700">
                <a:solidFill>
                  <a:schemeClr val="accent3">
                    <a:lumMod val="60000"/>
                    <a:lumOff val="40000"/>
                  </a:schemeClr>
                </a:solidFill>
              </a:ln>
              <a:effectLst/>
            </c:spPr>
            <c:extLst>
              <c:ext xmlns:c16="http://schemas.microsoft.com/office/drawing/2014/chart" uri="{C3380CC4-5D6E-409C-BE32-E72D297353CC}">
                <c16:uniqueId val="{00000007-73FB-9843-92B3-91A80E32B7C5}"/>
              </c:ext>
            </c:extLst>
          </c:dPt>
          <c:dPt>
            <c:idx val="3"/>
            <c:invertIfNegative val="0"/>
            <c:bubble3D val="0"/>
            <c:spPr>
              <a:pattFill prst="ltUpDiag">
                <a:fgClr>
                  <a:schemeClr val="accent1">
                    <a:lumMod val="50000"/>
                  </a:schemeClr>
                </a:fgClr>
                <a:bgClr>
                  <a:schemeClr val="accent1">
                    <a:lumMod val="60000"/>
                    <a:lumOff val="40000"/>
                  </a:schemeClr>
                </a:bgClr>
              </a:pattFill>
              <a:ln w="12700">
                <a:solidFill>
                  <a:schemeClr val="accent1">
                    <a:lumMod val="40000"/>
                    <a:lumOff val="60000"/>
                  </a:schemeClr>
                </a:solidFill>
              </a:ln>
              <a:effectLst/>
            </c:spPr>
            <c:extLst>
              <c:ext xmlns:c16="http://schemas.microsoft.com/office/drawing/2014/chart" uri="{C3380CC4-5D6E-409C-BE32-E72D297353CC}">
                <c16:uniqueId val="{00000003-73FB-9843-92B3-91A80E32B7C5}"/>
              </c:ext>
            </c:extLst>
          </c:dPt>
          <c:dPt>
            <c:idx val="4"/>
            <c:invertIfNegative val="0"/>
            <c:bubble3D val="0"/>
            <c:spPr>
              <a:pattFill prst="ltUpDiag">
                <a:fgClr>
                  <a:schemeClr val="accent1">
                    <a:lumMod val="50000"/>
                  </a:schemeClr>
                </a:fgClr>
                <a:bgClr>
                  <a:schemeClr val="accent2"/>
                </a:bgClr>
              </a:pattFill>
              <a:ln w="12700">
                <a:solidFill>
                  <a:schemeClr val="accent2">
                    <a:lumMod val="60000"/>
                    <a:lumOff val="40000"/>
                  </a:schemeClr>
                </a:solidFill>
              </a:ln>
              <a:effectLst/>
            </c:spPr>
            <c:extLst>
              <c:ext xmlns:c16="http://schemas.microsoft.com/office/drawing/2014/chart" uri="{C3380CC4-5D6E-409C-BE32-E72D297353CC}">
                <c16:uniqueId val="{00000005-73FB-9843-92B3-91A80E32B7C5}"/>
              </c:ext>
            </c:extLst>
          </c:dPt>
          <c:cat>
            <c:strRef>
              <c:f>Sheet1!$A$2:$A$6</c:f>
              <c:strCache>
                <c:ptCount val="5"/>
                <c:pt idx="0">
                  <c:v>20YY</c:v>
                </c:pt>
                <c:pt idx="1">
                  <c:v>20YY</c:v>
                </c:pt>
                <c:pt idx="2">
                  <c:v>20YY</c:v>
                </c:pt>
                <c:pt idx="3">
                  <c:v>20YY</c:v>
                </c:pt>
                <c:pt idx="4">
                  <c:v>20YY</c:v>
                </c:pt>
              </c:strCache>
            </c:strRef>
          </c:cat>
          <c:val>
            <c:numRef>
              <c:f>Sheet1!$B$2:$B$6</c:f>
              <c:numCache>
                <c:formatCode>[$$-409]#,##0</c:formatCode>
                <c:ptCount val="5"/>
                <c:pt idx="0">
                  <c:v>0</c:v>
                </c:pt>
                <c:pt idx="1">
                  <c:v>6750</c:v>
                </c:pt>
                <c:pt idx="2">
                  <c:v>33750</c:v>
                </c:pt>
                <c:pt idx="3">
                  <c:v>135000</c:v>
                </c:pt>
                <c:pt idx="4">
                  <c:v>270000</c:v>
                </c:pt>
              </c:numCache>
            </c:numRef>
          </c:val>
          <c:extLst>
            <c:ext xmlns:c16="http://schemas.microsoft.com/office/drawing/2014/chart" uri="{C3380CC4-5D6E-409C-BE32-E72D297353CC}">
              <c16:uniqueId val="{00000006-73FB-9843-92B3-91A80E32B7C5}"/>
            </c:ext>
          </c:extLst>
        </c:ser>
        <c:dLbls>
          <c:showLegendKey val="0"/>
          <c:showVal val="0"/>
          <c:showCatName val="0"/>
          <c:showSerName val="0"/>
          <c:showPercent val="0"/>
          <c:showBubbleSize val="0"/>
        </c:dLbls>
        <c:gapWidth val="24"/>
        <c:axId val="1000041416"/>
        <c:axId val="1000041744"/>
      </c:barChart>
      <c:catAx>
        <c:axId val="1000041416"/>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744"/>
        <c:crosses val="autoZero"/>
        <c:auto val="1"/>
        <c:lblAlgn val="ctr"/>
        <c:lblOffset val="100"/>
        <c:noMultiLvlLbl val="0"/>
      </c:catAx>
      <c:valAx>
        <c:axId val="1000041744"/>
        <c:scaling>
          <c:orientation val="minMax"/>
        </c:scaling>
        <c:delete val="0"/>
        <c:axPos val="l"/>
        <c:numFmt formatCode="[$$-409]#,##0" sourceLinked="1"/>
        <c:majorTickMark val="none"/>
        <c:minorTickMark val="none"/>
        <c:tickLblPos val="nextTo"/>
        <c:spPr>
          <a:noFill/>
          <a:ln>
            <a:noFill/>
          </a:ln>
          <a:effectLst/>
        </c:spPr>
        <c:txPr>
          <a:bodyPr rot="-60000000" spcFirstLastPara="1" vertOverflow="ellipsis" vert="horz" wrap="square" anchor="ctr" anchorCtr="1"/>
          <a:lstStyle/>
          <a:p>
            <a:pPr>
              <a:defRPr sz="1197" b="0" i="0" u="none" strike="noStrike" kern="1200" baseline="0">
                <a:solidFill>
                  <a:schemeClr val="bg1"/>
                </a:solidFill>
                <a:latin typeface="+mn-lt"/>
                <a:ea typeface="+mn-ea"/>
                <a:cs typeface="+mn-cs"/>
              </a:defRPr>
            </a:pPr>
            <a:endParaRPr lang="en-US"/>
          </a:p>
        </c:txPr>
        <c:crossAx val="1000041416"/>
        <c:crosses val="autoZero"/>
        <c:crossBetween val="between"/>
      </c:valAx>
      <c:spPr>
        <a:noFill/>
        <a:ln>
          <a:noFill/>
        </a:ln>
        <a:effectLst/>
      </c:spPr>
    </c:plotArea>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latin typeface="+mn-lt"/>
        </a:defRPr>
      </a:pPr>
      <a:endParaRPr lang="en-US"/>
    </a:p>
  </c:txPr>
  <c:externalData r:id="rId3">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33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1197"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330" kern="1200"/>
  </cs:chartArea>
  <cs:dataLabel>
    <cs:lnRef idx="0"/>
    <cs:fillRef idx="0"/>
    <cs:effectRef idx="0"/>
    <cs:fontRef idx="minor">
      <a:schemeClr val="tx1">
        <a:lumMod val="75000"/>
        <a:lumOff val="25000"/>
      </a:schemeClr>
    </cs:fontRef>
    <cs:defRPr sz="1197"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1197"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1197"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1197"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1197"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862"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1197"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1197" kern="1200"/>
  </cs:valueAxis>
  <cs:wall>
    <cs:lnRef idx="0"/>
    <cs:fillRef idx="0"/>
    <cs:effectRef idx="0"/>
    <cs:fontRef idx="minor">
      <a:schemeClr val="tx1"/>
    </cs:fontRef>
    <cs:spPr>
      <a:noFill/>
      <a:ln>
        <a:noFill/>
      </a:ln>
    </cs:spPr>
  </cs:wall>
</cs:chartStyl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E62FF6B6-4F8A-40F7-B5F4-FC3996824D7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8910A999-F365-48DF-976A-0517FE04544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CA5457B-CDAE-4DEB-AEC8-C82DE2312E37}" type="datetimeFigureOut">
              <a:rPr lang="en-US" smtClean="0"/>
              <a:t>9/4/2025</a:t>
            </a:fld>
            <a:endParaRPr lang="en-US" dirty="0"/>
          </a:p>
        </p:txBody>
      </p:sp>
      <p:sp>
        <p:nvSpPr>
          <p:cNvPr id="4" name="Footer Placeholder 3">
            <a:extLst>
              <a:ext uri="{FF2B5EF4-FFF2-40B4-BE49-F238E27FC236}">
                <a16:creationId xmlns:a16="http://schemas.microsoft.com/office/drawing/2014/main" id="{F8735C90-ADBF-4B9E-BE88-E1C8F83EB4D2}"/>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82506A01-6D0A-45EF-A584-05A3361D66F7}"/>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0831430A-4AA4-45C8-AC23-CD6B61C41A4C}" type="slidenum">
              <a:rPr lang="en-US" smtClean="0"/>
              <a:t>‹#›</a:t>
            </a:fld>
            <a:endParaRPr lang="en-US" dirty="0"/>
          </a:p>
        </p:txBody>
      </p:sp>
    </p:spTree>
    <p:extLst>
      <p:ext uri="{BB962C8B-B14F-4D97-AF65-F5344CB8AC3E}">
        <p14:creationId xmlns:p14="http://schemas.microsoft.com/office/powerpoint/2010/main" val="105990097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90B78EA-28CE-41D8-9043-90E391E5F567}" type="datetimeFigureOut">
              <a:rPr lang="en-US" noProof="0" smtClean="0"/>
              <a:t>9/4/2025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734D747-9380-41EE-9946-EC9EC0CA5D1E}" type="slidenum">
              <a:rPr lang="en-US" noProof="0" smtClean="0"/>
              <a:t>‹#›</a:t>
            </a:fld>
            <a:endParaRPr lang="en-US" noProof="0" dirty="0"/>
          </a:p>
        </p:txBody>
      </p:sp>
    </p:spTree>
    <p:extLst>
      <p:ext uri="{BB962C8B-B14F-4D97-AF65-F5344CB8AC3E}">
        <p14:creationId xmlns:p14="http://schemas.microsoft.com/office/powerpoint/2010/main" val="382772710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7" name="Group 6">
            <a:extLst>
              <a:ext uri="{FF2B5EF4-FFF2-40B4-BE49-F238E27FC236}">
                <a16:creationId xmlns:a16="http://schemas.microsoft.com/office/drawing/2014/main" id="{4CA15AFD-4983-47DD-9ED0-D3B27E5A096F}"/>
              </a:ext>
            </a:extLst>
          </p:cNvPr>
          <p:cNvGrpSpPr/>
          <p:nvPr userDrawn="1"/>
        </p:nvGrpSpPr>
        <p:grpSpPr>
          <a:xfrm>
            <a:off x="-1604709" y="-3756"/>
            <a:ext cx="13796710" cy="6861756"/>
            <a:chOff x="-1604709" y="-3756"/>
            <a:chExt cx="13796710" cy="6861756"/>
          </a:xfrm>
        </p:grpSpPr>
        <p:grpSp>
          <p:nvGrpSpPr>
            <p:cNvPr id="8" name="Group 7">
              <a:extLst>
                <a:ext uri="{FF2B5EF4-FFF2-40B4-BE49-F238E27FC236}">
                  <a16:creationId xmlns:a16="http://schemas.microsoft.com/office/drawing/2014/main" id="{2222D5E2-E9B4-4180-98B8-4E514C9ADB28}"/>
                </a:ext>
              </a:extLst>
            </p:cNvPr>
            <p:cNvGrpSpPr/>
            <p:nvPr/>
          </p:nvGrpSpPr>
          <p:grpSpPr>
            <a:xfrm>
              <a:off x="-16298" y="0"/>
              <a:ext cx="12208299" cy="6858000"/>
              <a:chOff x="-16298" y="0"/>
              <a:chExt cx="12208299" cy="6858000"/>
            </a:xfrm>
          </p:grpSpPr>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Right Triangle 16">
                <a:extLst>
                  <a:ext uri="{FF2B5EF4-FFF2-40B4-BE49-F238E27FC236}">
                    <a16:creationId xmlns:a16="http://schemas.microsoft.com/office/drawing/2014/main" id="{8DCD5806-2A2F-4ABF-8057-245681C498E6}"/>
                  </a:ext>
                </a:extLst>
              </p:cNvPr>
              <p:cNvSpPr/>
              <p:nvPr/>
            </p:nvSpPr>
            <p:spPr>
              <a:xfrm rot="16200000" flipH="1" flipV="1">
                <a:off x="24625" y="-4746"/>
                <a:ext cx="2819399" cy="2828891"/>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p:nvSpPr>
            <p:spPr>
              <a:xfrm rot="16200000" flipH="1" flipV="1">
                <a:off x="4418" y="-4422"/>
                <a:ext cx="2627088" cy="263593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p:nvSpPr>
            <p:spPr>
              <a:xfrm rot="16200000" flipH="1" flipV="1">
                <a:off x="-12263" y="-4034"/>
                <a:ext cx="2397087" cy="2405158"/>
              </a:xfrm>
              <a:prstGeom prst="rtTriangle">
                <a:avLst/>
              </a:prstGeom>
              <a:solidFill>
                <a:schemeClr val="accent2">
                  <a:alpha val="48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9" name="Freeform: Shape 12">
              <a:extLst>
                <a:ext uri="{FF2B5EF4-FFF2-40B4-BE49-F238E27FC236}">
                  <a16:creationId xmlns:a16="http://schemas.microsoft.com/office/drawing/2014/main" id="{E3AAB79D-382D-4A95-965E-526B6A681DA7}"/>
                </a:ext>
              </a:extLst>
            </p:cNvPr>
            <p:cNvSpPr/>
            <p:nvPr/>
          </p:nvSpPr>
          <p:spPr>
            <a:xfrm rot="18900000" flipH="1">
              <a:off x="-1604709" y="1397837"/>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C0A22127-2B4A-4B15-B0A9-F019A30347A1}"/>
                </a:ext>
              </a:extLst>
            </p:cNvPr>
            <p:cNvSpPr/>
            <p:nvPr/>
          </p:nvSpPr>
          <p:spPr>
            <a:xfrm rot="18900000">
              <a:off x="-861777" y="-3756"/>
              <a:ext cx="2676646" cy="1356876"/>
            </a:xfrm>
            <a:custGeom>
              <a:avLst/>
              <a:gdLst>
                <a:gd name="connsiteX0" fmla="*/ 1319770 w 2676646"/>
                <a:gd name="connsiteY0" fmla="*/ 0 h 1356876"/>
                <a:gd name="connsiteX1" fmla="*/ 2676646 w 2676646"/>
                <a:gd name="connsiteY1" fmla="*/ 1356876 h 1356876"/>
                <a:gd name="connsiteX2" fmla="*/ 0 w 2676646"/>
                <a:gd name="connsiteY2" fmla="*/ 1356876 h 1356876"/>
                <a:gd name="connsiteX3" fmla="*/ 0 w 2676646"/>
                <a:gd name="connsiteY3" fmla="*/ 1319770 h 1356876"/>
              </a:gdLst>
              <a:ahLst/>
              <a:cxnLst>
                <a:cxn ang="0">
                  <a:pos x="connsiteX0" y="connsiteY0"/>
                </a:cxn>
                <a:cxn ang="0">
                  <a:pos x="connsiteX1" y="connsiteY1"/>
                </a:cxn>
                <a:cxn ang="0">
                  <a:pos x="connsiteX2" y="connsiteY2"/>
                </a:cxn>
                <a:cxn ang="0">
                  <a:pos x="connsiteX3" y="connsiteY3"/>
                </a:cxn>
              </a:cxnLst>
              <a:rect l="l" t="t" r="r" b="b"/>
              <a:pathLst>
                <a:path w="2676646" h="1356876">
                  <a:moveTo>
                    <a:pt x="1319770" y="0"/>
                  </a:moveTo>
                  <a:lnTo>
                    <a:pt x="2676646" y="1356876"/>
                  </a:lnTo>
                  <a:lnTo>
                    <a:pt x="0" y="1356876"/>
                  </a:lnTo>
                  <a:lnTo>
                    <a:pt x="0" y="1319770"/>
                  </a:lnTo>
                  <a:close/>
                </a:path>
              </a:pathLst>
            </a:custGeom>
            <a:pattFill prst="wdUpDiag">
              <a:fgClr>
                <a:schemeClr val="accent2"/>
              </a:fgClr>
              <a:bgClr>
                <a:schemeClr val="accent1"/>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1" name="Freeform: Shape 12">
              <a:extLst>
                <a:ext uri="{FF2B5EF4-FFF2-40B4-BE49-F238E27FC236}">
                  <a16:creationId xmlns:a16="http://schemas.microsoft.com/office/drawing/2014/main" id="{F04D9FDC-1B67-4254-9535-CD32E81F0C3E}"/>
                </a:ext>
              </a:extLst>
            </p:cNvPr>
            <p:cNvSpPr/>
            <p:nvPr/>
          </p:nvSpPr>
          <p:spPr>
            <a:xfrm rot="13500000">
              <a:off x="-1226102" y="1737462"/>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12" name="Group 11">
              <a:extLst>
                <a:ext uri="{FF2B5EF4-FFF2-40B4-BE49-F238E27FC236}">
                  <a16:creationId xmlns:a16="http://schemas.microsoft.com/office/drawing/2014/main" id="{0A86C4EA-4CF8-4531-845D-4FCB1E2F7422}"/>
                </a:ext>
              </a:extLst>
            </p:cNvPr>
            <p:cNvGrpSpPr/>
            <p:nvPr/>
          </p:nvGrpSpPr>
          <p:grpSpPr>
            <a:xfrm>
              <a:off x="-760406" y="4672937"/>
              <a:ext cx="1520812" cy="1520812"/>
              <a:chOff x="-1604709" y="3012880"/>
              <a:chExt cx="3211378" cy="3211378"/>
            </a:xfrm>
          </p:grpSpPr>
          <p:sp>
            <p:nvSpPr>
              <p:cNvPr id="13" name="Freeform: Shape 12">
                <a:extLst>
                  <a:ext uri="{FF2B5EF4-FFF2-40B4-BE49-F238E27FC236}">
                    <a16:creationId xmlns:a16="http://schemas.microsoft.com/office/drawing/2014/main" id="{1101B195-C112-4D20-8D19-4D22479B150D}"/>
                  </a:ext>
                </a:extLst>
              </p:cNvPr>
              <p:cNvSpPr/>
              <p:nvPr/>
            </p:nvSpPr>
            <p:spPr>
              <a:xfrm rot="18900000" flipH="1">
                <a:off x="-1604709" y="3012880"/>
                <a:ext cx="3211378" cy="3211378"/>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2">
                <a:extLst>
                  <a:ext uri="{FF2B5EF4-FFF2-40B4-BE49-F238E27FC236}">
                    <a16:creationId xmlns:a16="http://schemas.microsoft.com/office/drawing/2014/main" id="{CA755F1F-9955-4CBB-8F34-F7801CA44CE7}"/>
                  </a:ext>
                </a:extLst>
              </p:cNvPr>
              <p:cNvSpPr/>
              <p:nvPr/>
            </p:nvSpPr>
            <p:spPr>
              <a:xfrm rot="13500000">
                <a:off x="-1226102" y="3352505"/>
                <a:ext cx="2416016" cy="2416016"/>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sp>
        <p:nvSpPr>
          <p:cNvPr id="2" name="Title 1">
            <a:extLst>
              <a:ext uri="{FF2B5EF4-FFF2-40B4-BE49-F238E27FC236}">
                <a16:creationId xmlns:a16="http://schemas.microsoft.com/office/drawing/2014/main" id="{9E597736-C478-4C26-9BAF-205FE31E977C}"/>
              </a:ext>
            </a:extLst>
          </p:cNvPr>
          <p:cNvSpPr>
            <a:spLocks noGrp="1"/>
          </p:cNvSpPr>
          <p:nvPr>
            <p:ph type="ctrTitle" hasCustomPrompt="1"/>
          </p:nvPr>
        </p:nvSpPr>
        <p:spPr>
          <a:xfrm>
            <a:off x="2761488" y="2395728"/>
            <a:ext cx="7077456" cy="1243584"/>
          </a:xfrm>
        </p:spPr>
        <p:txBody>
          <a:bodyPr vert="horz" lIns="91440" tIns="45720" rIns="91440" bIns="45720" rtlCol="0" anchor="b">
            <a:noAutofit/>
          </a:bodyPr>
          <a:lstStyle>
            <a:lvl1pPr>
              <a:defRPr lang="en-GB" sz="6600" b="1" dirty="0">
                <a:solidFill>
                  <a:schemeClr val="accent2"/>
                </a:solidFill>
                <a:latin typeface="+mj-lt"/>
                <a:ea typeface="Tahoma" panose="020B0604030504040204" pitchFamily="34" charset="0"/>
                <a:cs typeface="Tahoma" panose="020B0604030504040204" pitchFamily="34" charset="0"/>
              </a:defRPr>
            </a:lvl1pPr>
          </a:lstStyle>
          <a:p>
            <a:pPr lvl="0"/>
            <a:r>
              <a:rPr lang="en-US" noProof="0"/>
              <a:t>TITLE</a:t>
            </a:r>
          </a:p>
        </p:txBody>
      </p:sp>
      <p:sp>
        <p:nvSpPr>
          <p:cNvPr id="3" name="Subtitle 2">
            <a:extLst>
              <a:ext uri="{FF2B5EF4-FFF2-40B4-BE49-F238E27FC236}">
                <a16:creationId xmlns:a16="http://schemas.microsoft.com/office/drawing/2014/main" id="{C3D2DEF0-A0B0-4CFE-B67D-A9D75E2368DC}"/>
              </a:ext>
            </a:extLst>
          </p:cNvPr>
          <p:cNvSpPr>
            <a:spLocks noGrp="1"/>
          </p:cNvSpPr>
          <p:nvPr>
            <p:ph type="subTitle" idx="1"/>
          </p:nvPr>
        </p:nvSpPr>
        <p:spPr>
          <a:xfrm>
            <a:off x="2761488" y="3721608"/>
            <a:ext cx="7077456" cy="868680"/>
          </a:xfrm>
        </p:spPr>
        <p:txBody>
          <a:bodyPr vert="horz" lIns="91440" tIns="45720" rIns="91440" bIns="45720" rtlCol="0">
            <a:normAutofit/>
          </a:bodyPr>
          <a:lstStyle>
            <a:lvl1pPr marL="0" indent="0">
              <a:buNone/>
              <a:defRPr lang="en-GB" sz="1800" spc="300" dirty="0">
                <a:solidFill>
                  <a:schemeClr val="bg1"/>
                </a:solidFill>
                <a:latin typeface="+mn-lt"/>
                <a:cs typeface="Arial" panose="020B0604020202020204" pitchFamily="34" charset="0"/>
              </a:defRPr>
            </a:lvl1pPr>
          </a:lstStyle>
          <a:p>
            <a:pPr marL="228600" lvl="0" indent="-228600"/>
            <a:r>
              <a:rPr lang="en-US" noProof="0" smtClean="0"/>
              <a:t>Click to edit Master subtitle style</a:t>
            </a:r>
            <a:endParaRPr lang="en-US" noProof="0"/>
          </a:p>
        </p:txBody>
      </p:sp>
    </p:spTree>
    <p:extLst>
      <p:ext uri="{BB962C8B-B14F-4D97-AF65-F5344CB8AC3E}">
        <p14:creationId xmlns:p14="http://schemas.microsoft.com/office/powerpoint/2010/main" val="43695962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wo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FE796BFF-6E5F-4DE7-B193-F501FC094D63}"/>
              </a:ext>
            </a:extLst>
          </p:cNvPr>
          <p:cNvSpPr>
            <a:spLocks noGrp="1"/>
          </p:cNvSpPr>
          <p:nvPr>
            <p:ph sz="half" idx="1"/>
          </p:nvPr>
        </p:nvSpPr>
        <p:spPr>
          <a:xfrm>
            <a:off x="443365" y="1517715"/>
            <a:ext cx="5184437" cy="4659248"/>
          </a:xfrm>
        </p:spPr>
        <p:txBody>
          <a:bodyPr>
            <a:normAutofit/>
          </a:bodyPr>
          <a:lstStyle>
            <a:lvl1pPr marL="457200" indent="-457200">
              <a:buFont typeface="Arial" panose="020B0604020202020204" pitchFamily="34" charset="0"/>
              <a:buChar char="•"/>
              <a:defRPr sz="2000">
                <a:solidFill>
                  <a:schemeClr val="bg1"/>
                </a:solidFill>
              </a:defRPr>
            </a:lvl1pPr>
            <a:lvl2pPr marL="800100" indent="-342900">
              <a:buFont typeface="Arial" panose="020B0604020202020204" pitchFamily="34" charset="0"/>
              <a:buChar char="•"/>
              <a:defRPr sz="1800">
                <a:solidFill>
                  <a:schemeClr val="bg1"/>
                </a:solidFill>
              </a:defRPr>
            </a:lvl2pPr>
            <a:lvl3pPr marL="1257300" indent="-342900">
              <a:buFont typeface="Arial" panose="020B0604020202020204" pitchFamily="34" charset="0"/>
              <a:buChar char="•"/>
              <a:defRPr sz="1600">
                <a:solidFill>
                  <a:schemeClr val="bg1"/>
                </a:solidFill>
              </a:defRPr>
            </a:lvl3pPr>
            <a:lvl4pPr marL="1657350" indent="-285750">
              <a:buFont typeface="Arial" panose="020B0604020202020204" pitchFamily="34" charset="0"/>
              <a:buChar char="•"/>
              <a:defRPr sz="1400">
                <a:solidFill>
                  <a:schemeClr val="bg1"/>
                </a:solidFill>
              </a:defRPr>
            </a:lvl4pPr>
            <a:lvl5pPr marL="2114550" indent="-285750">
              <a:buFont typeface="Arial" panose="020B0604020202020204" pitchFamily="34" charset="0"/>
              <a:buChar cha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1" name="Content Placeholder 3">
            <a:extLst>
              <a:ext uri="{FF2B5EF4-FFF2-40B4-BE49-F238E27FC236}">
                <a16:creationId xmlns:a16="http://schemas.microsoft.com/office/drawing/2014/main" id="{78622754-CA4D-4C27-A37F-B26E7B4C9CA2}"/>
              </a:ext>
            </a:extLst>
          </p:cNvPr>
          <p:cNvSpPr>
            <a:spLocks noGrp="1"/>
          </p:cNvSpPr>
          <p:nvPr>
            <p:ph sz="half" idx="2"/>
          </p:nvPr>
        </p:nvSpPr>
        <p:spPr>
          <a:xfrm>
            <a:off x="6474163" y="1517715"/>
            <a:ext cx="5184437" cy="4659248"/>
          </a:xfrm>
        </p:spPr>
        <p:txBody>
          <a:bodyPr>
            <a:normAutofit/>
          </a:bodyPr>
          <a:lstStyle>
            <a:lvl1pPr>
              <a:defRPr sz="2000">
                <a:solidFill>
                  <a:schemeClr val="bg1"/>
                </a:solidFill>
              </a:defRPr>
            </a:lvl1pPr>
            <a:lvl2pPr>
              <a:defRPr sz="1800">
                <a:solidFill>
                  <a:schemeClr val="bg1"/>
                </a:solidFill>
              </a:defRPr>
            </a:lvl2pPr>
            <a:lvl3pPr>
              <a:defRPr sz="1600">
                <a:solidFill>
                  <a:schemeClr val="bg1"/>
                </a:solidFill>
              </a:defRPr>
            </a:lvl3pPr>
            <a:lvl4pPr>
              <a:defRPr sz="1400">
                <a:solidFill>
                  <a:schemeClr val="bg1"/>
                </a:solidFill>
              </a:defRPr>
            </a:lvl4pPr>
            <a:lvl5pPr>
              <a:defRPr sz="14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9995978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5 Categor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0" name="Picture Placeholder 8">
            <a:extLst>
              <a:ext uri="{FF2B5EF4-FFF2-40B4-BE49-F238E27FC236}">
                <a16:creationId xmlns:a16="http://schemas.microsoft.com/office/drawing/2014/main" id="{6D00E6B4-1CBE-404E-B943-5F1832320C1C}"/>
              </a:ext>
            </a:extLst>
          </p:cNvPr>
          <p:cNvSpPr>
            <a:spLocks noGrp="1"/>
          </p:cNvSpPr>
          <p:nvPr>
            <p:ph type="pic" sz="quarter" idx="13"/>
          </p:nvPr>
        </p:nvSpPr>
        <p:spPr>
          <a:xfrm>
            <a:off x="978212"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1" name="Picture Placeholder 8">
            <a:extLst>
              <a:ext uri="{FF2B5EF4-FFF2-40B4-BE49-F238E27FC236}">
                <a16:creationId xmlns:a16="http://schemas.microsoft.com/office/drawing/2014/main" id="{7CD59BFD-62BE-4E33-92A5-B84A2A9A8D3B}"/>
              </a:ext>
            </a:extLst>
          </p:cNvPr>
          <p:cNvSpPr>
            <a:spLocks noGrp="1"/>
          </p:cNvSpPr>
          <p:nvPr>
            <p:ph type="pic" sz="quarter" idx="14"/>
          </p:nvPr>
        </p:nvSpPr>
        <p:spPr>
          <a:xfrm>
            <a:off x="3222230"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2" name="Picture Placeholder 8">
            <a:extLst>
              <a:ext uri="{FF2B5EF4-FFF2-40B4-BE49-F238E27FC236}">
                <a16:creationId xmlns:a16="http://schemas.microsoft.com/office/drawing/2014/main" id="{60DC5978-55B8-421D-91B4-29F8210A7B2C}"/>
              </a:ext>
            </a:extLst>
          </p:cNvPr>
          <p:cNvSpPr>
            <a:spLocks noGrp="1"/>
          </p:cNvSpPr>
          <p:nvPr>
            <p:ph type="pic" sz="quarter" idx="15"/>
          </p:nvPr>
        </p:nvSpPr>
        <p:spPr>
          <a:xfrm>
            <a:off x="5466248"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3" name="Picture Placeholder 8">
            <a:extLst>
              <a:ext uri="{FF2B5EF4-FFF2-40B4-BE49-F238E27FC236}">
                <a16:creationId xmlns:a16="http://schemas.microsoft.com/office/drawing/2014/main" id="{BE3FB8C3-2C7E-4C59-8BD5-53FA2772DB56}"/>
              </a:ext>
            </a:extLst>
          </p:cNvPr>
          <p:cNvSpPr>
            <a:spLocks noGrp="1"/>
          </p:cNvSpPr>
          <p:nvPr>
            <p:ph type="pic" sz="quarter" idx="16"/>
          </p:nvPr>
        </p:nvSpPr>
        <p:spPr>
          <a:xfrm>
            <a:off x="7710266"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4" name="Picture Placeholder 8">
            <a:extLst>
              <a:ext uri="{FF2B5EF4-FFF2-40B4-BE49-F238E27FC236}">
                <a16:creationId xmlns:a16="http://schemas.microsoft.com/office/drawing/2014/main" id="{FD8FA9DA-C36B-4889-B88F-28B5829E53E2}"/>
              </a:ext>
            </a:extLst>
          </p:cNvPr>
          <p:cNvSpPr>
            <a:spLocks noGrp="1"/>
          </p:cNvSpPr>
          <p:nvPr>
            <p:ph type="pic" sz="quarter" idx="17"/>
          </p:nvPr>
        </p:nvSpPr>
        <p:spPr>
          <a:xfrm>
            <a:off x="9954283" y="2096716"/>
            <a:ext cx="1259505" cy="1259505"/>
          </a:xfrm>
          <a:prstGeom prst="ellipse">
            <a:avLst/>
          </a:prstGeom>
          <a:pattFill prst="wdUpDiag">
            <a:fgClr>
              <a:srgbClr val="0C4360"/>
            </a:fgClr>
            <a:bgClr>
              <a:schemeClr val="accent1">
                <a:lumMod val="50000"/>
              </a:schemeClr>
            </a:bgClr>
          </a:pattFill>
          <a:ln w="38100">
            <a:solidFill>
              <a:schemeClr val="accent2"/>
            </a:solidFill>
          </a:ln>
        </p:spPr>
        <p:txBody>
          <a:bodyPr/>
          <a:lstStyle>
            <a:lvl1pPr marL="0" indent="0">
              <a:buNone/>
              <a:defRPr>
                <a:solidFill>
                  <a:schemeClr val="tx1">
                    <a:alpha val="0"/>
                  </a:schemeClr>
                </a:solidFill>
              </a:defRPr>
            </a:lvl1pPr>
          </a:lstStyle>
          <a:p>
            <a:r>
              <a:rPr lang="en-US" noProof="0" smtClean="0"/>
              <a:t>Click icon to add picture</a:t>
            </a:r>
            <a:endParaRPr lang="en-US" noProof="0" dirty="0"/>
          </a:p>
        </p:txBody>
      </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719894"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7" name="Text Placeholder 22">
            <a:extLst>
              <a:ext uri="{FF2B5EF4-FFF2-40B4-BE49-F238E27FC236}">
                <a16:creationId xmlns:a16="http://schemas.microsoft.com/office/drawing/2014/main" id="{05F72315-51A9-431C-B80A-45E4FB1D6BD6}"/>
              </a:ext>
            </a:extLst>
          </p:cNvPr>
          <p:cNvSpPr>
            <a:spLocks noGrp="1"/>
          </p:cNvSpPr>
          <p:nvPr>
            <p:ph type="body" sz="quarter" idx="19"/>
          </p:nvPr>
        </p:nvSpPr>
        <p:spPr>
          <a:xfrm>
            <a:off x="2963912"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8" name="Text Placeholder 22">
            <a:extLst>
              <a:ext uri="{FF2B5EF4-FFF2-40B4-BE49-F238E27FC236}">
                <a16:creationId xmlns:a16="http://schemas.microsoft.com/office/drawing/2014/main" id="{883D1F0C-34F1-46E1-B178-E4AB82B14631}"/>
              </a:ext>
            </a:extLst>
          </p:cNvPr>
          <p:cNvSpPr>
            <a:spLocks noGrp="1"/>
          </p:cNvSpPr>
          <p:nvPr>
            <p:ph type="body" sz="quarter" idx="20"/>
          </p:nvPr>
        </p:nvSpPr>
        <p:spPr>
          <a:xfrm>
            <a:off x="5207930"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29" name="Text Placeholder 22">
            <a:extLst>
              <a:ext uri="{FF2B5EF4-FFF2-40B4-BE49-F238E27FC236}">
                <a16:creationId xmlns:a16="http://schemas.microsoft.com/office/drawing/2014/main" id="{7202A849-DF14-40E7-B38D-1185F72603EC}"/>
              </a:ext>
            </a:extLst>
          </p:cNvPr>
          <p:cNvSpPr>
            <a:spLocks noGrp="1"/>
          </p:cNvSpPr>
          <p:nvPr>
            <p:ph type="body" sz="quarter" idx="21"/>
          </p:nvPr>
        </p:nvSpPr>
        <p:spPr>
          <a:xfrm>
            <a:off x="7451948"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0" name="Text Placeholder 22">
            <a:extLst>
              <a:ext uri="{FF2B5EF4-FFF2-40B4-BE49-F238E27FC236}">
                <a16:creationId xmlns:a16="http://schemas.microsoft.com/office/drawing/2014/main" id="{CCFC1ADF-AC11-4CCD-AC2D-478B6FFEA5EA}"/>
              </a:ext>
            </a:extLst>
          </p:cNvPr>
          <p:cNvSpPr>
            <a:spLocks noGrp="1"/>
          </p:cNvSpPr>
          <p:nvPr>
            <p:ph type="body" sz="quarter" idx="22"/>
          </p:nvPr>
        </p:nvSpPr>
        <p:spPr>
          <a:xfrm>
            <a:off x="9695965" y="4240093"/>
            <a:ext cx="1776140" cy="1463040"/>
          </a:xfrm>
        </p:spPr>
        <p:txBody>
          <a:bodyPr lIns="0" tIns="0" rIns="0" bIns="0">
            <a:noAutofit/>
          </a:bodyPr>
          <a:lstStyle>
            <a:lvl1pPr marL="0" indent="0" algn="ctr">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cxnSp>
        <p:nvCxnSpPr>
          <p:cNvPr id="7" name="Straight Connector 6">
            <a:extLst>
              <a:ext uri="{FF2B5EF4-FFF2-40B4-BE49-F238E27FC236}">
                <a16:creationId xmlns:a16="http://schemas.microsoft.com/office/drawing/2014/main" id="{2B4CB326-DA0E-488E-B236-7017E8438FBB}"/>
              </a:ext>
            </a:extLst>
          </p:cNvPr>
          <p:cNvCxnSpPr/>
          <p:nvPr userDrawn="1"/>
        </p:nvCxnSpPr>
        <p:spPr>
          <a:xfrm>
            <a:off x="1242354"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9366B533-7212-4A36-9CE2-D6302E721F8F}"/>
              </a:ext>
            </a:extLst>
          </p:cNvPr>
          <p:cNvCxnSpPr/>
          <p:nvPr userDrawn="1"/>
        </p:nvCxnSpPr>
        <p:spPr>
          <a:xfrm>
            <a:off x="3486372"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AD7474CD-E230-4E14-8274-5E20F673F401}"/>
              </a:ext>
            </a:extLst>
          </p:cNvPr>
          <p:cNvCxnSpPr/>
          <p:nvPr userDrawn="1"/>
        </p:nvCxnSpPr>
        <p:spPr>
          <a:xfrm>
            <a:off x="5730390"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6BF71FCE-6F39-4D2F-82BE-7D9F1D2ED59F}"/>
              </a:ext>
            </a:extLst>
          </p:cNvPr>
          <p:cNvCxnSpPr/>
          <p:nvPr userDrawn="1"/>
        </p:nvCxnSpPr>
        <p:spPr>
          <a:xfrm>
            <a:off x="7974408"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AE97AC7A-17D9-4F42-9DD0-94FE4FC6BF19}"/>
              </a:ext>
            </a:extLst>
          </p:cNvPr>
          <p:cNvCxnSpPr/>
          <p:nvPr userDrawn="1"/>
        </p:nvCxnSpPr>
        <p:spPr>
          <a:xfrm>
            <a:off x="10218425" y="3825022"/>
            <a:ext cx="731221" cy="0"/>
          </a:xfrm>
          <a:prstGeom prst="line">
            <a:avLst/>
          </a:prstGeom>
          <a:ln w="38100" cap="rnd">
            <a:solidFill>
              <a:schemeClr val="accent2"/>
            </a:solidFill>
          </a:ln>
        </p:spPr>
        <p:style>
          <a:lnRef idx="1">
            <a:schemeClr val="accent1"/>
          </a:lnRef>
          <a:fillRef idx="0">
            <a:schemeClr val="accent1"/>
          </a:fillRef>
          <a:effectRef idx="0">
            <a:schemeClr val="accent1"/>
          </a:effectRef>
          <a:fontRef idx="minor">
            <a:schemeClr val="tx1"/>
          </a:fontRef>
        </p:style>
      </p:cxn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7626637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hoto + 3 Sec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
        <p:nvSpPr>
          <p:cNvPr id="36" name="Text Placeholder 22">
            <a:extLst>
              <a:ext uri="{FF2B5EF4-FFF2-40B4-BE49-F238E27FC236}">
                <a16:creationId xmlns:a16="http://schemas.microsoft.com/office/drawing/2014/main" id="{642D3CE0-C3B4-4F3F-A650-AB452B3AD4BA}"/>
              </a:ext>
            </a:extLst>
          </p:cNvPr>
          <p:cNvSpPr>
            <a:spLocks noGrp="1"/>
          </p:cNvSpPr>
          <p:nvPr>
            <p:ph type="body" sz="quarter" idx="20"/>
          </p:nvPr>
        </p:nvSpPr>
        <p:spPr>
          <a:xfrm>
            <a:off x="4444169"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7" name="Text Placeholder 22">
            <a:extLst>
              <a:ext uri="{FF2B5EF4-FFF2-40B4-BE49-F238E27FC236}">
                <a16:creationId xmlns:a16="http://schemas.microsoft.com/office/drawing/2014/main" id="{DBED2BB0-CDAD-40EE-8B35-C66DF45EE29D}"/>
              </a:ext>
            </a:extLst>
          </p:cNvPr>
          <p:cNvSpPr>
            <a:spLocks noGrp="1"/>
          </p:cNvSpPr>
          <p:nvPr>
            <p:ph type="body" sz="quarter" idx="21"/>
          </p:nvPr>
        </p:nvSpPr>
        <p:spPr>
          <a:xfrm>
            <a:off x="8346244" y="4240093"/>
            <a:ext cx="3293306" cy="1463040"/>
          </a:xfrm>
        </p:spPr>
        <p:txBody>
          <a:bodyPr lIns="0" tIns="0" rIns="0" bIns="0">
            <a:noAutofit/>
          </a:bodyPr>
          <a:lstStyle>
            <a:lvl1pPr marL="0" indent="0" algn="l">
              <a:lnSpc>
                <a:spcPct val="100000"/>
              </a:lnSpc>
              <a:spcBef>
                <a:spcPts val="600"/>
              </a:spcBef>
              <a:spcAft>
                <a:spcPts val="4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Tree>
    <p:extLst>
      <p:ext uri="{BB962C8B-B14F-4D97-AF65-F5344CB8AC3E}">
        <p14:creationId xmlns:p14="http://schemas.microsoft.com/office/powerpoint/2010/main" val="154474571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Photo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6" name="Text Placeholder 22">
            <a:extLst>
              <a:ext uri="{FF2B5EF4-FFF2-40B4-BE49-F238E27FC236}">
                <a16:creationId xmlns:a16="http://schemas.microsoft.com/office/drawing/2014/main" id="{2A19101D-7C37-42BF-8167-5391EA65EC3A}"/>
              </a:ext>
            </a:extLst>
          </p:cNvPr>
          <p:cNvSpPr>
            <a:spLocks noGrp="1"/>
          </p:cNvSpPr>
          <p:nvPr>
            <p:ph type="body" sz="quarter" idx="18"/>
          </p:nvPr>
        </p:nvSpPr>
        <p:spPr>
          <a:xfrm>
            <a:off x="542094" y="4240093"/>
            <a:ext cx="9402006" cy="1463040"/>
          </a:xfrm>
        </p:spPr>
        <p:txBody>
          <a:bodyPr lIns="0" tIns="0" rIns="0" bIns="0">
            <a:noAutofit/>
          </a:bodyPr>
          <a:lstStyle>
            <a:lvl1pPr marL="0" indent="0" algn="l">
              <a:lnSpc>
                <a:spcPct val="100000"/>
              </a:lnSpc>
              <a:spcBef>
                <a:spcPts val="300"/>
              </a:spcBef>
              <a:spcAft>
                <a:spcPts val="300"/>
              </a:spcAft>
              <a:buNone/>
              <a:defRPr sz="1400">
                <a:solidFill>
                  <a:schemeClr val="bg1"/>
                </a:solidFill>
                <a:latin typeface="+mn-lt"/>
                <a:cs typeface="Arial" panose="020B0604020202020204" pitchFamily="34" charset="0"/>
              </a:defRPr>
            </a:lvl1pPr>
            <a:lvl2pPr>
              <a:lnSpc>
                <a:spcPct val="100000"/>
              </a:lnSpc>
              <a:spcBef>
                <a:spcPts val="600"/>
              </a:spcBef>
              <a:spcAft>
                <a:spcPts val="400"/>
              </a:spcAft>
              <a:defRPr sz="1600">
                <a:solidFill>
                  <a:schemeClr val="bg1"/>
                </a:solidFill>
                <a:latin typeface="Arial" panose="020B0604020202020204" pitchFamily="34" charset="0"/>
                <a:cs typeface="Arial" panose="020B0604020202020204" pitchFamily="34" charset="0"/>
              </a:defRPr>
            </a:lvl2pPr>
            <a:lvl3pPr>
              <a:lnSpc>
                <a:spcPct val="100000"/>
              </a:lnSpc>
              <a:spcBef>
                <a:spcPts val="600"/>
              </a:spcBef>
              <a:spcAft>
                <a:spcPts val="400"/>
              </a:spcAft>
              <a:defRPr sz="1400">
                <a:solidFill>
                  <a:schemeClr val="bg1"/>
                </a:solidFill>
                <a:latin typeface="Arial" panose="020B0604020202020204" pitchFamily="34" charset="0"/>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p:txBody>
      </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13" name="Picture Placeholder 12">
            <a:extLst>
              <a:ext uri="{FF2B5EF4-FFF2-40B4-BE49-F238E27FC236}">
                <a16:creationId xmlns:a16="http://schemas.microsoft.com/office/drawing/2014/main" id="{231B97CF-FD24-4932-8459-893B1AC73D33}"/>
              </a:ext>
            </a:extLst>
          </p:cNvPr>
          <p:cNvSpPr>
            <a:spLocks noGrp="1"/>
          </p:cNvSpPr>
          <p:nvPr>
            <p:ph type="pic" sz="quarter" idx="19" hasCustomPrompt="1"/>
          </p:nvPr>
        </p:nvSpPr>
        <p:spPr>
          <a:xfrm>
            <a:off x="-2" y="1352575"/>
            <a:ext cx="12192002" cy="2289897"/>
          </a:xfrm>
        </p:spPr>
        <p:txBody>
          <a:bodyPr anchor="ctr">
            <a:normAutofit/>
          </a:bodyPr>
          <a:lstStyle>
            <a:lvl1pPr marL="0" indent="0" algn="ctr">
              <a:buNone/>
              <a:defRPr sz="1400">
                <a:solidFill>
                  <a:schemeClr val="accent2"/>
                </a:solidFill>
                <a:latin typeface="Trade Gothic LT Pro" panose="020B0503040303020004" pitchFamily="34" charset="0"/>
              </a:defRPr>
            </a:lvl1pPr>
          </a:lstStyle>
          <a:p>
            <a:r>
              <a:rPr lang="en-US" noProof="0" dirty="0"/>
              <a:t>Insert image</a:t>
            </a:r>
          </a:p>
        </p:txBody>
      </p:sp>
    </p:spTree>
    <p:extLst>
      <p:ext uri="{BB962C8B-B14F-4D97-AF65-F5344CB8AC3E}">
        <p14:creationId xmlns:p14="http://schemas.microsoft.com/office/powerpoint/2010/main" val="2486826778"/>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Picture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Picture Placeholder 2">
            <a:extLst>
              <a:ext uri="{FF2B5EF4-FFF2-40B4-BE49-F238E27FC236}">
                <a16:creationId xmlns:a16="http://schemas.microsoft.com/office/drawing/2014/main" id="{30B3A574-7940-4E35-857E-5CA35A5910E5}"/>
              </a:ext>
            </a:extLst>
          </p:cNvPr>
          <p:cNvSpPr>
            <a:spLocks noGrp="1"/>
          </p:cNvSpPr>
          <p:nvPr>
            <p:ph type="pic" idx="1"/>
          </p:nvPr>
        </p:nvSpPr>
        <p:spPr>
          <a:xfrm>
            <a:off x="4110087" y="1444649"/>
            <a:ext cx="7548513" cy="4579079"/>
          </a:xfrm>
        </p:spPr>
        <p:txBody>
          <a:bodyPr>
            <a:normAutofit/>
          </a:bodyPr>
          <a:lstStyle>
            <a:lvl1pPr marL="0" indent="0">
              <a:buNone/>
              <a:defRPr sz="2400">
                <a:solidFill>
                  <a:schemeClr val="bg1"/>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noProof="0" smtClean="0"/>
              <a:t>Click icon to add picture</a:t>
            </a:r>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Tree>
    <p:extLst>
      <p:ext uri="{BB962C8B-B14F-4D97-AF65-F5344CB8AC3E}">
        <p14:creationId xmlns:p14="http://schemas.microsoft.com/office/powerpoint/2010/main" val="15406501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Content with Capti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5" name="Freeform: Shape 34">
            <a:extLst>
              <a:ext uri="{FF2B5EF4-FFF2-40B4-BE49-F238E27FC236}">
                <a16:creationId xmlns:a16="http://schemas.microsoft.com/office/drawing/2014/main" id="{62EEBF51-DCAD-4335-85E9-52801031A1BF}"/>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1" name="Text Placeholder 3">
            <a:extLst>
              <a:ext uri="{FF2B5EF4-FFF2-40B4-BE49-F238E27FC236}">
                <a16:creationId xmlns:a16="http://schemas.microsoft.com/office/drawing/2014/main" id="{912B51EA-3E6F-4BF6-BE48-62128AF32B85}"/>
              </a:ext>
            </a:extLst>
          </p:cNvPr>
          <p:cNvSpPr>
            <a:spLocks noGrp="1"/>
          </p:cNvSpPr>
          <p:nvPr>
            <p:ph type="body" sz="half" idx="2"/>
          </p:nvPr>
        </p:nvSpPr>
        <p:spPr>
          <a:xfrm>
            <a:off x="443366" y="1444649"/>
            <a:ext cx="3365063" cy="4579079"/>
          </a:xfrm>
        </p:spPr>
        <p:txBody>
          <a:bodyPr/>
          <a:lstStyle>
            <a:lvl1pPr marL="0" indent="0">
              <a:buFont typeface="Arial" panose="020B0604020202020204" pitchFamily="34" charset="0"/>
              <a:buNone/>
              <a:defRPr sz="1600">
                <a:solidFill>
                  <a:schemeClr val="bg1"/>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noProof="0" smtClean="0"/>
              <a:t>Edit Master text styles</a:t>
            </a:r>
          </a:p>
        </p:txBody>
      </p:sp>
      <p:sp>
        <p:nvSpPr>
          <p:cNvPr id="22" name="Content Placeholder 2">
            <a:extLst>
              <a:ext uri="{FF2B5EF4-FFF2-40B4-BE49-F238E27FC236}">
                <a16:creationId xmlns:a16="http://schemas.microsoft.com/office/drawing/2014/main" id="{A015C605-1D30-48BC-A0D6-3B11AF56CC53}"/>
              </a:ext>
            </a:extLst>
          </p:cNvPr>
          <p:cNvSpPr>
            <a:spLocks noGrp="1"/>
          </p:cNvSpPr>
          <p:nvPr>
            <p:ph idx="1"/>
          </p:nvPr>
        </p:nvSpPr>
        <p:spPr>
          <a:xfrm>
            <a:off x="3964290" y="1444649"/>
            <a:ext cx="7694310" cy="4579079"/>
          </a:xfrm>
        </p:spPr>
        <p:txBody>
          <a:bodyPr>
            <a:normAutofit/>
          </a:bodyPr>
          <a:lstStyle>
            <a:lvl1pPr>
              <a:defRPr sz="2400">
                <a:solidFill>
                  <a:schemeClr val="bg1"/>
                </a:solidFill>
              </a:defRPr>
            </a:lvl1pPr>
            <a:lvl2pPr>
              <a:defRPr sz="2000">
                <a:solidFill>
                  <a:schemeClr val="bg1"/>
                </a:solidFill>
              </a:defRPr>
            </a:lvl2pPr>
            <a:lvl3pPr>
              <a:defRPr sz="1800">
                <a:solidFill>
                  <a:schemeClr val="bg1"/>
                </a:solidFill>
              </a:defRPr>
            </a:lvl3pPr>
            <a:lvl4pPr>
              <a:defRPr sz="1600">
                <a:solidFill>
                  <a:schemeClr val="bg1"/>
                </a:solidFill>
              </a:defRPr>
            </a:lvl4pPr>
            <a:lvl5pPr>
              <a:defRPr sz="1600">
                <a:solidFill>
                  <a:schemeClr val="bg1"/>
                </a:solidFill>
              </a:defRPr>
            </a:lvl5pPr>
            <a:lvl6pPr>
              <a:defRPr sz="2000"/>
            </a:lvl6pPr>
            <a:lvl7pPr>
              <a:defRPr sz="2000"/>
            </a:lvl7pPr>
            <a:lvl8pPr>
              <a:defRPr sz="2000"/>
            </a:lvl8pPr>
            <a:lvl9pPr>
              <a:defRPr sz="2000"/>
            </a:lvl9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121298954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D4494CD2-CCDD-0248-96F8-741002C44255}"/>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Freeform: Shape 9">
            <a:extLst>
              <a:ext uri="{FF2B5EF4-FFF2-40B4-BE49-F238E27FC236}">
                <a16:creationId xmlns:a16="http://schemas.microsoft.com/office/drawing/2014/main" id="{07077B00-C1EE-7241-B441-7814F92A7EDF}"/>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0" name="Freeform: Shape 17">
            <a:extLst>
              <a:ext uri="{FF2B5EF4-FFF2-40B4-BE49-F238E27FC236}">
                <a16:creationId xmlns:a16="http://schemas.microsoft.com/office/drawing/2014/main" id="{3A1AEBC4-637E-F64C-9192-69AC4BB26D0C}"/>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1" name="Freeform: Shape 11">
            <a:extLst>
              <a:ext uri="{FF2B5EF4-FFF2-40B4-BE49-F238E27FC236}">
                <a16:creationId xmlns:a16="http://schemas.microsoft.com/office/drawing/2014/main" id="{669A7039-C54C-8E46-9A8B-DDB2547D989C}"/>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2" name="Freeform: Shape 7">
            <a:extLst>
              <a:ext uri="{FF2B5EF4-FFF2-40B4-BE49-F238E27FC236}">
                <a16:creationId xmlns:a16="http://schemas.microsoft.com/office/drawing/2014/main" id="{4F173B32-87BB-9A40-8C91-4C1EED2B7ABF}"/>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4" name="Group 23">
            <a:extLst>
              <a:ext uri="{FF2B5EF4-FFF2-40B4-BE49-F238E27FC236}">
                <a16:creationId xmlns:a16="http://schemas.microsoft.com/office/drawing/2014/main" id="{4AC87F4E-12B5-1B42-AFD2-4DB39B7645C9}"/>
              </a:ext>
            </a:extLst>
          </p:cNvPr>
          <p:cNvGrpSpPr/>
          <p:nvPr userDrawn="1"/>
        </p:nvGrpSpPr>
        <p:grpSpPr>
          <a:xfrm rot="16200000">
            <a:off x="499388" y="-322655"/>
            <a:ext cx="535531" cy="645309"/>
            <a:chOff x="10945855" y="7317026"/>
            <a:chExt cx="2483924" cy="2993104"/>
          </a:xfrm>
        </p:grpSpPr>
        <p:sp>
          <p:nvSpPr>
            <p:cNvPr id="25" name="Freeform: Shape 15">
              <a:extLst>
                <a:ext uri="{FF2B5EF4-FFF2-40B4-BE49-F238E27FC236}">
                  <a16:creationId xmlns:a16="http://schemas.microsoft.com/office/drawing/2014/main" id="{03DD8765-59DF-A045-ADB5-E39FAEE153A0}"/>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6" name="Freeform: Shape 16">
              <a:extLst>
                <a:ext uri="{FF2B5EF4-FFF2-40B4-BE49-F238E27FC236}">
                  <a16:creationId xmlns:a16="http://schemas.microsoft.com/office/drawing/2014/main" id="{B34B796C-A407-7B4D-B4F0-E58A44FE8DB4}"/>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0" name="Freeform: Shape 23">
            <a:extLst>
              <a:ext uri="{FF2B5EF4-FFF2-40B4-BE49-F238E27FC236}">
                <a16:creationId xmlns:a16="http://schemas.microsoft.com/office/drawing/2014/main" id="{CBE3FDC9-67CB-FA42-B127-A36BFF4678BB}"/>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1" name="Slide Number Placeholder 4">
            <a:extLst>
              <a:ext uri="{FF2B5EF4-FFF2-40B4-BE49-F238E27FC236}">
                <a16:creationId xmlns:a16="http://schemas.microsoft.com/office/drawing/2014/main" id="{1E902BFF-CA8F-D745-A819-A7BB38B30ED9}"/>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267230474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Thank You 1">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6" name="Group 5">
            <a:extLst>
              <a:ext uri="{FF2B5EF4-FFF2-40B4-BE49-F238E27FC236}">
                <a16:creationId xmlns:a16="http://schemas.microsoft.com/office/drawing/2014/main" id="{EA7FF9D7-8545-4547-AC77-A0421EEB9B99}"/>
              </a:ext>
            </a:extLst>
          </p:cNvPr>
          <p:cNvGrpSpPr/>
          <p:nvPr userDrawn="1"/>
        </p:nvGrpSpPr>
        <p:grpSpPr>
          <a:xfrm>
            <a:off x="0" y="0"/>
            <a:ext cx="6881966" cy="6858876"/>
            <a:chOff x="-5321" y="1096"/>
            <a:chExt cx="5924073" cy="5904197"/>
          </a:xfrm>
        </p:grpSpPr>
        <p:sp>
          <p:nvSpPr>
            <p:cNvPr id="17" name="Right Triangle 16">
              <a:extLst>
                <a:ext uri="{FF2B5EF4-FFF2-40B4-BE49-F238E27FC236}">
                  <a16:creationId xmlns:a16="http://schemas.microsoft.com/office/drawing/2014/main" id="{8DCD5806-2A2F-4ABF-8057-245681C498E6}"/>
                </a:ext>
              </a:extLst>
            </p:cNvPr>
            <p:cNvSpPr/>
            <p:nvPr userDrawn="1"/>
          </p:nvSpPr>
          <p:spPr>
            <a:xfrm rot="16200000" flipH="1" flipV="1">
              <a:off x="4618" y="-8842"/>
              <a:ext cx="5904196" cy="592407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Right Triangle 17">
              <a:extLst>
                <a:ext uri="{FF2B5EF4-FFF2-40B4-BE49-F238E27FC236}">
                  <a16:creationId xmlns:a16="http://schemas.microsoft.com/office/drawing/2014/main" id="{3A93038F-E9E4-4FFD-B3DF-28DB7C2C1490}"/>
                </a:ext>
              </a:extLst>
            </p:cNvPr>
            <p:cNvSpPr/>
            <p:nvPr userDrawn="1"/>
          </p:nvSpPr>
          <p:spPr>
            <a:xfrm rot="16200000" flipH="1" flipV="1">
              <a:off x="3941" y="-8164"/>
              <a:ext cx="5501471" cy="5519993"/>
            </a:xfrm>
            <a:prstGeom prst="rtTriangle">
              <a:avLst/>
            </a:prstGeom>
            <a:pattFill prst="dkHorz">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Right Triangle 18">
              <a:extLst>
                <a:ext uri="{FF2B5EF4-FFF2-40B4-BE49-F238E27FC236}">
                  <a16:creationId xmlns:a16="http://schemas.microsoft.com/office/drawing/2014/main" id="{5DEA1E02-BBD0-4AE3-AF22-433B90272178}"/>
                </a:ext>
              </a:extLst>
            </p:cNvPr>
            <p:cNvSpPr/>
            <p:nvPr userDrawn="1"/>
          </p:nvSpPr>
          <p:spPr>
            <a:xfrm rot="16200000" flipH="1" flipV="1">
              <a:off x="3131" y="-7355"/>
              <a:ext cx="5019818" cy="5036720"/>
            </a:xfrm>
            <a:prstGeom prst="rtTriangle">
              <a:avLst/>
            </a:prstGeom>
            <a:solidFill>
              <a:schemeClr val="accent2">
                <a:alpha val="8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5217242" y="2807208"/>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Tree>
    <p:extLst>
      <p:ext uri="{BB962C8B-B14F-4D97-AF65-F5344CB8AC3E}">
        <p14:creationId xmlns:p14="http://schemas.microsoft.com/office/powerpoint/2010/main" val="223638614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hank You 2">
    <p:spTree>
      <p:nvGrpSpPr>
        <p:cNvPr id="1" name=""/>
        <p:cNvGrpSpPr/>
        <p:nvPr/>
      </p:nvGrpSpPr>
      <p:grpSpPr>
        <a:xfrm>
          <a:off x="0" y="0"/>
          <a:ext cx="0" cy="0"/>
          <a:chOff x="0" y="0"/>
          <a:chExt cx="0" cy="0"/>
        </a:xfrm>
      </p:grpSpPr>
      <p:sp>
        <p:nvSpPr>
          <p:cNvPr id="21" name="Rectangle 20">
            <a:extLst>
              <a:ext uri="{FF2B5EF4-FFF2-40B4-BE49-F238E27FC236}">
                <a16:creationId xmlns:a16="http://schemas.microsoft.com/office/drawing/2014/main" id="{6E739168-A5E8-443A-B392-7AD4CF8977AD}"/>
              </a:ext>
            </a:extLst>
          </p:cNvPr>
          <p:cNvSpPr/>
          <p:nvPr userDrawn="1"/>
        </p:nvSpPr>
        <p:spPr>
          <a:xfrm>
            <a:off x="0" y="0"/>
            <a:ext cx="12192000" cy="68580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5" name="Freeform: Shape 14">
            <a:extLst>
              <a:ext uri="{FF2B5EF4-FFF2-40B4-BE49-F238E27FC236}">
                <a16:creationId xmlns:a16="http://schemas.microsoft.com/office/drawing/2014/main" id="{41E10E1E-5268-4F03-BA64-07E19DE26739}"/>
              </a:ext>
            </a:extLst>
          </p:cNvPr>
          <p:cNvSpPr/>
          <p:nvPr/>
        </p:nvSpPr>
        <p:spPr>
          <a:xfrm flipH="1">
            <a:off x="-16297" y="0"/>
            <a:ext cx="12208298" cy="6858000"/>
          </a:xfrm>
          <a:custGeom>
            <a:avLst/>
            <a:gdLst>
              <a:gd name="connsiteX0" fmla="*/ 8574289 w 12208298"/>
              <a:gd name="connsiteY0" fmla="*/ 0 h 6858000"/>
              <a:gd name="connsiteX1" fmla="*/ 0 w 12208298"/>
              <a:gd name="connsiteY1" fmla="*/ 0 h 6858000"/>
              <a:gd name="connsiteX2" fmla="*/ 0 w 12208298"/>
              <a:gd name="connsiteY2" fmla="*/ 6858000 h 6858000"/>
              <a:gd name="connsiteX3" fmla="*/ 532109 w 12208298"/>
              <a:gd name="connsiteY3" fmla="*/ 6858000 h 6858000"/>
              <a:gd name="connsiteX4" fmla="*/ 11495317 w 12208298"/>
              <a:gd name="connsiteY4" fmla="*/ 6858000 h 6858000"/>
              <a:gd name="connsiteX5" fmla="*/ 12208298 w 12208298"/>
              <a:gd name="connsiteY5" fmla="*/ 6858000 h 6858000"/>
              <a:gd name="connsiteX6" fmla="*/ 12208298 w 12208298"/>
              <a:gd name="connsiteY6" fmla="*/ 3146781 h 6858000"/>
              <a:gd name="connsiteX7" fmla="*/ 10353284 w 12208298"/>
              <a:gd name="connsiteY7" fmla="*/ 1291767 h 6858000"/>
              <a:gd name="connsiteX8" fmla="*/ 9866056 w 12208298"/>
              <a:gd name="connsiteY8" fmla="*/ 1291767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208298" h="6858000">
                <a:moveTo>
                  <a:pt x="8574289" y="0"/>
                </a:moveTo>
                <a:lnTo>
                  <a:pt x="0" y="0"/>
                </a:lnTo>
                <a:lnTo>
                  <a:pt x="0" y="6858000"/>
                </a:lnTo>
                <a:lnTo>
                  <a:pt x="532109" y="6858000"/>
                </a:lnTo>
                <a:lnTo>
                  <a:pt x="11495317" y="6858000"/>
                </a:lnTo>
                <a:lnTo>
                  <a:pt x="12208298" y="6858000"/>
                </a:lnTo>
                <a:lnTo>
                  <a:pt x="12208298" y="3146781"/>
                </a:lnTo>
                <a:lnTo>
                  <a:pt x="10353284" y="1291767"/>
                </a:lnTo>
                <a:lnTo>
                  <a:pt x="9866056" y="1291767"/>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Freeform: Shape 15">
            <a:extLst>
              <a:ext uri="{FF2B5EF4-FFF2-40B4-BE49-F238E27FC236}">
                <a16:creationId xmlns:a16="http://schemas.microsoft.com/office/drawing/2014/main" id="{B989C45D-BDFF-418F-BE79-03FF70015770}"/>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0" name="Freeform: Shape 19">
            <a:extLst>
              <a:ext uri="{FF2B5EF4-FFF2-40B4-BE49-F238E27FC236}">
                <a16:creationId xmlns:a16="http://schemas.microsoft.com/office/drawing/2014/main" id="{0027A677-9ACB-4264-B148-4806678FB83F}"/>
              </a:ext>
            </a:extLst>
          </p:cNvPr>
          <p:cNvSpPr/>
          <p:nvPr/>
        </p:nvSpPr>
        <p:spPr>
          <a:xfrm rot="5400000" flipH="1" flipV="1">
            <a:off x="2667000" y="-2667001"/>
            <a:ext cx="6858000" cy="12192002"/>
          </a:xfrm>
          <a:custGeom>
            <a:avLst/>
            <a:gdLst>
              <a:gd name="connsiteX0" fmla="*/ 6858000 w 6858000"/>
              <a:gd name="connsiteY0" fmla="*/ 3871658 h 12192002"/>
              <a:gd name="connsiteX1" fmla="*/ 6858000 w 6858000"/>
              <a:gd name="connsiteY1" fmla="*/ 12192002 h 12192002"/>
              <a:gd name="connsiteX2" fmla="*/ 5363029 w 6858000"/>
              <a:gd name="connsiteY2" fmla="*/ 12192002 h 12192002"/>
              <a:gd name="connsiteX3" fmla="*/ 5363029 w 6858000"/>
              <a:gd name="connsiteY3" fmla="*/ 12192000 h 12192002"/>
              <a:gd name="connsiteX4" fmla="*/ 0 w 6858000"/>
              <a:gd name="connsiteY4" fmla="*/ 12192000 h 12192002"/>
              <a:gd name="connsiteX5" fmla="*/ 0 w 6858000"/>
              <a:gd name="connsiteY5" fmla="*/ 0 h 12192002"/>
              <a:gd name="connsiteX6" fmla="*/ 3539398 w 6858000"/>
              <a:gd name="connsiteY6" fmla="*/ 0 h 12192002"/>
              <a:gd name="connsiteX7" fmla="*/ 5566229 w 6858000"/>
              <a:gd name="connsiteY7" fmla="*/ 2026831 h 12192002"/>
              <a:gd name="connsiteX8" fmla="*/ 5566229 w 6858000"/>
              <a:gd name="connsiteY8" fmla="*/ 2575538 h 12192002"/>
              <a:gd name="connsiteX9" fmla="*/ 6858000 w 6858000"/>
              <a:gd name="connsiteY9" fmla="*/ 3871657 h 12192002"/>
              <a:gd name="connsiteX10" fmla="*/ 5566229 w 6858000"/>
              <a:gd name="connsiteY10" fmla="*/ 3871657 h 12192002"/>
              <a:gd name="connsiteX11" fmla="*/ 5566229 w 6858000"/>
              <a:gd name="connsiteY11" fmla="*/ 3871658 h 1219200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858000" h="12192002">
                <a:moveTo>
                  <a:pt x="6858000" y="3871658"/>
                </a:moveTo>
                <a:lnTo>
                  <a:pt x="6858000" y="12192002"/>
                </a:lnTo>
                <a:lnTo>
                  <a:pt x="5363029" y="12192002"/>
                </a:lnTo>
                <a:lnTo>
                  <a:pt x="5363029" y="12192000"/>
                </a:lnTo>
                <a:lnTo>
                  <a:pt x="0" y="12192000"/>
                </a:lnTo>
                <a:lnTo>
                  <a:pt x="0" y="0"/>
                </a:lnTo>
                <a:lnTo>
                  <a:pt x="3539398" y="0"/>
                </a:lnTo>
                <a:lnTo>
                  <a:pt x="5566229" y="2026831"/>
                </a:lnTo>
                <a:lnTo>
                  <a:pt x="5566229" y="2575538"/>
                </a:lnTo>
                <a:lnTo>
                  <a:pt x="6858000" y="3871657"/>
                </a:lnTo>
                <a:lnTo>
                  <a:pt x="5566229" y="3871657"/>
                </a:lnTo>
                <a:lnTo>
                  <a:pt x="5566229" y="3871658"/>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9E597736-C478-4C26-9BAF-205FE31E977C}"/>
              </a:ext>
            </a:extLst>
          </p:cNvPr>
          <p:cNvSpPr>
            <a:spLocks noGrp="1"/>
          </p:cNvSpPr>
          <p:nvPr userDrawn="1">
            <p:ph type="ctrTitle" hasCustomPrompt="1"/>
          </p:nvPr>
        </p:nvSpPr>
        <p:spPr>
          <a:xfrm>
            <a:off x="6360242" y="3429000"/>
            <a:ext cx="4945598" cy="1243584"/>
          </a:xfrm>
        </p:spPr>
        <p:txBody>
          <a:bodyPr vert="horz" lIns="91440" tIns="45720" rIns="91440" bIns="45720" rtlCol="0" anchor="ctr">
            <a:noAutofit/>
          </a:bodyPr>
          <a:lstStyle>
            <a:lvl1pPr>
              <a:defRPr lang="en-GB" sz="5400" b="1" dirty="0">
                <a:solidFill>
                  <a:schemeClr val="bg1"/>
                </a:solidFill>
                <a:latin typeface="+mj-lt"/>
                <a:ea typeface="Tahoma" panose="020B0604030504040204" pitchFamily="34" charset="0"/>
                <a:cs typeface="Tahoma" panose="020B0604030504040204" pitchFamily="34" charset="0"/>
              </a:defRPr>
            </a:lvl1pPr>
          </a:lstStyle>
          <a:p>
            <a:pPr lvl="0"/>
            <a:r>
              <a:rPr lang="en-US" noProof="0"/>
              <a:t>Thank You</a:t>
            </a:r>
          </a:p>
        </p:txBody>
      </p:sp>
      <p:sp>
        <p:nvSpPr>
          <p:cNvPr id="35" name="Freeform: Shape 34">
            <a:extLst>
              <a:ext uri="{FF2B5EF4-FFF2-40B4-BE49-F238E27FC236}">
                <a16:creationId xmlns:a16="http://schemas.microsoft.com/office/drawing/2014/main" id="{C024DCDB-C6BF-455E-AAB8-EAF9DAB302A1}"/>
              </a:ext>
            </a:extLst>
          </p:cNvPr>
          <p:cNvSpPr/>
          <p:nvPr userDrawn="1"/>
        </p:nvSpPr>
        <p:spPr>
          <a:xfrm rot="13500000">
            <a:off x="-729899" y="-1215856"/>
            <a:ext cx="6043521" cy="8427077"/>
          </a:xfrm>
          <a:custGeom>
            <a:avLst/>
            <a:gdLst>
              <a:gd name="connsiteX0" fmla="*/ 6043521 w 6043521"/>
              <a:gd name="connsiteY0" fmla="*/ 4267535 h 8427077"/>
              <a:gd name="connsiteX1" fmla="*/ 1883979 w 6043521"/>
              <a:gd name="connsiteY1" fmla="*/ 8427077 h 8427077"/>
              <a:gd name="connsiteX2" fmla="*/ 0 w 6043521"/>
              <a:gd name="connsiteY2" fmla="*/ 8427077 h 8427077"/>
              <a:gd name="connsiteX3" fmla="*/ 0 w 6043521"/>
              <a:gd name="connsiteY3" fmla="*/ 1775986 h 8427077"/>
              <a:gd name="connsiteX4" fmla="*/ 1775985 w 6043521"/>
              <a:gd name="connsiteY4" fmla="*/ 0 h 842707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8427077">
                <a:moveTo>
                  <a:pt x="6043521" y="4267535"/>
                </a:moveTo>
                <a:lnTo>
                  <a:pt x="1883979" y="8427077"/>
                </a:lnTo>
                <a:lnTo>
                  <a:pt x="0" y="8427077"/>
                </a:lnTo>
                <a:lnTo>
                  <a:pt x="0" y="1775986"/>
                </a:lnTo>
                <a:lnTo>
                  <a:pt x="1775985"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2" name="Freeform: Shape 31">
            <a:extLst>
              <a:ext uri="{FF2B5EF4-FFF2-40B4-BE49-F238E27FC236}">
                <a16:creationId xmlns:a16="http://schemas.microsoft.com/office/drawing/2014/main" id="{26AFB47A-5D51-4F9C-B01B-977CE5E3C093}"/>
              </a:ext>
            </a:extLst>
          </p:cNvPr>
          <p:cNvSpPr/>
          <p:nvPr userDrawn="1"/>
        </p:nvSpPr>
        <p:spPr>
          <a:xfrm rot="13500000">
            <a:off x="-1145231" y="-2123853"/>
            <a:ext cx="6043521" cy="9008880"/>
          </a:xfrm>
          <a:custGeom>
            <a:avLst/>
            <a:gdLst>
              <a:gd name="connsiteX0" fmla="*/ 6043521 w 6043521"/>
              <a:gd name="connsiteY0" fmla="*/ 4849338 h 9008880"/>
              <a:gd name="connsiteX1" fmla="*/ 1883979 w 6043521"/>
              <a:gd name="connsiteY1" fmla="*/ 9008880 h 9008880"/>
              <a:gd name="connsiteX2" fmla="*/ 0 w 6043521"/>
              <a:gd name="connsiteY2" fmla="*/ 9008880 h 9008880"/>
              <a:gd name="connsiteX3" fmla="*/ 0 w 6043521"/>
              <a:gd name="connsiteY3" fmla="*/ 1194182 h 9008880"/>
              <a:gd name="connsiteX4" fmla="*/ 1194182 w 6043521"/>
              <a:gd name="connsiteY4" fmla="*/ 0 h 900888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043521" h="9008880">
                <a:moveTo>
                  <a:pt x="6043521" y="4849338"/>
                </a:moveTo>
                <a:lnTo>
                  <a:pt x="1883979" y="9008880"/>
                </a:lnTo>
                <a:lnTo>
                  <a:pt x="0" y="9008880"/>
                </a:lnTo>
                <a:lnTo>
                  <a:pt x="0" y="1194182"/>
                </a:lnTo>
                <a:lnTo>
                  <a:pt x="1194182"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6997A4FF-7390-4173-8ACD-6CF7145AACEC}"/>
              </a:ext>
            </a:extLst>
          </p:cNvPr>
          <p:cNvSpPr/>
          <p:nvPr userDrawn="1"/>
        </p:nvSpPr>
        <p:spPr>
          <a:xfrm rot="18900000" flipH="1">
            <a:off x="-2681153" y="-465959"/>
            <a:ext cx="8639119" cy="5739762"/>
          </a:xfrm>
          <a:custGeom>
            <a:avLst/>
            <a:gdLst>
              <a:gd name="connsiteX0" fmla="*/ 3789781 w 8639119"/>
              <a:gd name="connsiteY0" fmla="*/ 0 h 5739762"/>
              <a:gd name="connsiteX1" fmla="*/ 0 w 8639119"/>
              <a:gd name="connsiteY1" fmla="*/ 3789782 h 5739762"/>
              <a:gd name="connsiteX2" fmla="*/ 0 w 8639119"/>
              <a:gd name="connsiteY2" fmla="*/ 5739761 h 5739762"/>
              <a:gd name="connsiteX3" fmla="*/ 7748695 w 8639119"/>
              <a:gd name="connsiteY3" fmla="*/ 5739762 h 5739762"/>
              <a:gd name="connsiteX4" fmla="*/ 8639119 w 8639119"/>
              <a:gd name="connsiteY4" fmla="*/ 4849338 h 5739762"/>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8639119" h="5739762">
                <a:moveTo>
                  <a:pt x="3789781" y="0"/>
                </a:moveTo>
                <a:lnTo>
                  <a:pt x="0" y="3789782"/>
                </a:lnTo>
                <a:lnTo>
                  <a:pt x="0" y="5739761"/>
                </a:lnTo>
                <a:lnTo>
                  <a:pt x="7748695" y="5739762"/>
                </a:lnTo>
                <a:lnTo>
                  <a:pt x="8639119" y="4849338"/>
                </a:lnTo>
                <a:close/>
              </a:path>
            </a:pathLst>
          </a:custGeom>
          <a:solidFill>
            <a:schemeClr val="accent1">
              <a:lumMod val="50000"/>
              <a:alpha val="51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Tree>
    <p:extLst>
      <p:ext uri="{BB962C8B-B14F-4D97-AF65-F5344CB8AC3E}">
        <p14:creationId xmlns:p14="http://schemas.microsoft.com/office/powerpoint/2010/main" val="121851801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Section Header">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B2838D16-809E-4EB1-8C0C-0E63D8139112}"/>
              </a:ext>
            </a:extLst>
          </p:cNvPr>
          <p:cNvSpPr/>
          <p:nvPr userDrawn="1"/>
        </p:nvSpPr>
        <p:spPr>
          <a:xfrm>
            <a:off x="0" y="0"/>
            <a:ext cx="12192000" cy="6858000"/>
          </a:xfrm>
          <a:prstGeom prst="rect">
            <a:avLst/>
          </a:prstGeom>
          <a:solidFill>
            <a:srgbClr val="0C436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01FEB333-94B4-4E53-9019-D584810903BB}"/>
              </a:ext>
            </a:extLst>
          </p:cNvPr>
          <p:cNvSpPr/>
          <p:nvPr userDrawn="1"/>
        </p:nvSpPr>
        <p:spPr>
          <a:xfrm>
            <a:off x="0" y="0"/>
            <a:ext cx="12192000" cy="6862745"/>
          </a:xfrm>
          <a:custGeom>
            <a:avLst/>
            <a:gdLst>
              <a:gd name="connsiteX0" fmla="*/ 0 w 12192000"/>
              <a:gd name="connsiteY0" fmla="*/ 0 h 6849743"/>
              <a:gd name="connsiteX1" fmla="*/ 7554712 w 12192000"/>
              <a:gd name="connsiteY1" fmla="*/ 0 h 6849743"/>
              <a:gd name="connsiteX2" fmla="*/ 10266645 w 12192000"/>
              <a:gd name="connsiteY2" fmla="*/ 2711934 h 6849743"/>
              <a:gd name="connsiteX3" fmla="*/ 11289529 w 12192000"/>
              <a:gd name="connsiteY3" fmla="*/ 2711934 h 6849743"/>
              <a:gd name="connsiteX4" fmla="*/ 12191999 w 12192000"/>
              <a:gd name="connsiteY4" fmla="*/ 3614404 h 6849743"/>
              <a:gd name="connsiteX5" fmla="*/ 12192000 w 12192000"/>
              <a:gd name="connsiteY5" fmla="*/ 6849743 h 6849743"/>
              <a:gd name="connsiteX6" fmla="*/ 0 w 12192000"/>
              <a:gd name="connsiteY6" fmla="*/ 6849743 h 68497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0" h="6849743">
                <a:moveTo>
                  <a:pt x="0" y="0"/>
                </a:moveTo>
                <a:lnTo>
                  <a:pt x="7554712" y="0"/>
                </a:lnTo>
                <a:lnTo>
                  <a:pt x="10266645" y="2711934"/>
                </a:lnTo>
                <a:lnTo>
                  <a:pt x="11289529" y="2711934"/>
                </a:lnTo>
                <a:lnTo>
                  <a:pt x="12191999" y="3614404"/>
                </a:lnTo>
                <a:lnTo>
                  <a:pt x="12192000" y="6849743"/>
                </a:lnTo>
                <a:lnTo>
                  <a:pt x="0" y="6849743"/>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9" name="Freeform: Shape 8">
            <a:extLst>
              <a:ext uri="{FF2B5EF4-FFF2-40B4-BE49-F238E27FC236}">
                <a16:creationId xmlns:a16="http://schemas.microsoft.com/office/drawing/2014/main" id="{A59B9489-0CD9-4DB7-AC82-6E7867F91403}"/>
              </a:ext>
            </a:extLst>
          </p:cNvPr>
          <p:cNvSpPr/>
          <p:nvPr userDrawn="1"/>
        </p:nvSpPr>
        <p:spPr>
          <a:xfrm rot="16200000" flipV="1">
            <a:off x="2626805"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DnDiag">
            <a:fgClr>
              <a:schemeClr val="accent1"/>
            </a:fgClr>
            <a:bgClr>
              <a:schemeClr val="accent2"/>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Right Triangle 9">
            <a:extLst>
              <a:ext uri="{FF2B5EF4-FFF2-40B4-BE49-F238E27FC236}">
                <a16:creationId xmlns:a16="http://schemas.microsoft.com/office/drawing/2014/main" id="{A55D1C76-C591-4FA5-9780-87AB6B37C0FA}"/>
              </a:ext>
            </a:extLst>
          </p:cNvPr>
          <p:cNvSpPr/>
          <p:nvPr userDrawn="1"/>
        </p:nvSpPr>
        <p:spPr>
          <a:xfrm rot="5400000" flipV="1">
            <a:off x="5851010" y="-10649"/>
            <a:ext cx="6326154" cy="6347453"/>
          </a:xfrm>
          <a:prstGeom prst="rtTriangle">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Freeform: Shape 10">
            <a:extLst>
              <a:ext uri="{FF2B5EF4-FFF2-40B4-BE49-F238E27FC236}">
                <a16:creationId xmlns:a16="http://schemas.microsoft.com/office/drawing/2014/main" id="{A7DC1D12-670F-4235-8791-FA8C2B330871}"/>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Freeform: Shape 11">
            <a:extLst>
              <a:ext uri="{FF2B5EF4-FFF2-40B4-BE49-F238E27FC236}">
                <a16:creationId xmlns:a16="http://schemas.microsoft.com/office/drawing/2014/main" id="{859569CF-FDAC-47C4-A0F5-296F7117C398}"/>
              </a:ext>
            </a:extLst>
          </p:cNvPr>
          <p:cNvSpPr/>
          <p:nvPr userDrawn="1"/>
        </p:nvSpPr>
        <p:spPr>
          <a:xfrm rot="2700000">
            <a:off x="9668984" y="1404392"/>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3" name="Freeform: Shape 12">
            <a:extLst>
              <a:ext uri="{FF2B5EF4-FFF2-40B4-BE49-F238E27FC236}">
                <a16:creationId xmlns:a16="http://schemas.microsoft.com/office/drawing/2014/main" id="{D68D0C72-2B2C-4C85-A091-157853C71784}"/>
              </a:ext>
            </a:extLst>
          </p:cNvPr>
          <p:cNvSpPr/>
          <p:nvPr userDrawn="1"/>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4" name="Freeform: Shape 13">
            <a:extLst>
              <a:ext uri="{FF2B5EF4-FFF2-40B4-BE49-F238E27FC236}">
                <a16:creationId xmlns:a16="http://schemas.microsoft.com/office/drawing/2014/main" id="{8E25334A-5FE3-4DDA-8D32-4796CCFCAA74}"/>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5" name="Freeform: Shape 14">
            <a:extLst>
              <a:ext uri="{FF2B5EF4-FFF2-40B4-BE49-F238E27FC236}">
                <a16:creationId xmlns:a16="http://schemas.microsoft.com/office/drawing/2014/main" id="{18818DF1-D7FD-4C0F-875D-7A07E8F75C06}"/>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16" name="Group 15">
            <a:extLst>
              <a:ext uri="{FF2B5EF4-FFF2-40B4-BE49-F238E27FC236}">
                <a16:creationId xmlns:a16="http://schemas.microsoft.com/office/drawing/2014/main" id="{8F9BB384-9E14-4CEA-82C1-21837229D3EF}"/>
              </a:ext>
            </a:extLst>
          </p:cNvPr>
          <p:cNvGrpSpPr/>
          <p:nvPr userDrawn="1"/>
        </p:nvGrpSpPr>
        <p:grpSpPr>
          <a:xfrm rot="16200000">
            <a:off x="431651" y="-917359"/>
            <a:ext cx="1532001" cy="1826463"/>
            <a:chOff x="10800164" y="7142066"/>
            <a:chExt cx="2775293" cy="3308724"/>
          </a:xfrm>
        </p:grpSpPr>
        <p:sp>
          <p:nvSpPr>
            <p:cNvPr id="17" name="Freeform: Shape 16">
              <a:extLst>
                <a:ext uri="{FF2B5EF4-FFF2-40B4-BE49-F238E27FC236}">
                  <a16:creationId xmlns:a16="http://schemas.microsoft.com/office/drawing/2014/main" id="{0862A81A-959D-4EAB-90ED-DB20759BB397}"/>
                </a:ext>
              </a:extLst>
            </p:cNvPr>
            <p:cNvSpPr/>
            <p:nvPr/>
          </p:nvSpPr>
          <p:spPr>
            <a:xfrm rot="2700000">
              <a:off x="10800164" y="7675497"/>
              <a:ext cx="2775293"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Freeform: Shape 17">
              <a:extLst>
                <a:ext uri="{FF2B5EF4-FFF2-40B4-BE49-F238E27FC236}">
                  <a16:creationId xmlns:a16="http://schemas.microsoft.com/office/drawing/2014/main" id="{AAB9E28C-9422-42BD-AECE-29B44B5D63E2}"/>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9" name="Group 18">
            <a:extLst>
              <a:ext uri="{FF2B5EF4-FFF2-40B4-BE49-F238E27FC236}">
                <a16:creationId xmlns:a16="http://schemas.microsoft.com/office/drawing/2014/main" id="{2772239B-C46D-4458-BB4B-DDB12FAB0172}"/>
              </a:ext>
            </a:extLst>
          </p:cNvPr>
          <p:cNvGrpSpPr/>
          <p:nvPr userDrawn="1"/>
        </p:nvGrpSpPr>
        <p:grpSpPr>
          <a:xfrm rot="16200000">
            <a:off x="1992859" y="-497210"/>
            <a:ext cx="818398" cy="986162"/>
            <a:chOff x="10945855" y="7317026"/>
            <a:chExt cx="2483924" cy="2993104"/>
          </a:xfrm>
        </p:grpSpPr>
        <p:sp>
          <p:nvSpPr>
            <p:cNvPr id="20" name="Freeform: Shape 19">
              <a:extLst>
                <a:ext uri="{FF2B5EF4-FFF2-40B4-BE49-F238E27FC236}">
                  <a16:creationId xmlns:a16="http://schemas.microsoft.com/office/drawing/2014/main" id="{3C8A2A1A-1FB9-4CA1-B74E-B293187E51AA}"/>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1" name="Freeform: Shape 20">
              <a:extLst>
                <a:ext uri="{FF2B5EF4-FFF2-40B4-BE49-F238E27FC236}">
                  <a16:creationId xmlns:a16="http://schemas.microsoft.com/office/drawing/2014/main" id="{DF2B18BA-6B43-40FA-A23B-D894D6AB468B}"/>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22" name="Slide Number Placeholder 4">
            <a:extLst>
              <a:ext uri="{FF2B5EF4-FFF2-40B4-BE49-F238E27FC236}">
                <a16:creationId xmlns:a16="http://schemas.microsoft.com/office/drawing/2014/main" id="{0F332671-6296-47C8-BF26-B2D962F5D03D}"/>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3" name="Title 1">
            <a:extLst>
              <a:ext uri="{FF2B5EF4-FFF2-40B4-BE49-F238E27FC236}">
                <a16:creationId xmlns:a16="http://schemas.microsoft.com/office/drawing/2014/main" id="{7772A652-7229-2B42-B87B-298C31D6F0CB}"/>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Tree>
    <p:extLst>
      <p:ext uri="{BB962C8B-B14F-4D97-AF65-F5344CB8AC3E}">
        <p14:creationId xmlns:p14="http://schemas.microsoft.com/office/powerpoint/2010/main" val="167519749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lt Section Header">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nvGrpSpPr>
          <p:cNvPr id="26" name="Group 25">
            <a:extLst>
              <a:ext uri="{FF2B5EF4-FFF2-40B4-BE49-F238E27FC236}">
                <a16:creationId xmlns:a16="http://schemas.microsoft.com/office/drawing/2014/main" id="{E9318B2B-E019-4078-9EF0-C9D6281AE31B}"/>
              </a:ext>
            </a:extLst>
          </p:cNvPr>
          <p:cNvGrpSpPr/>
          <p:nvPr userDrawn="1"/>
        </p:nvGrpSpPr>
        <p:grpSpPr>
          <a:xfrm>
            <a:off x="9776075" y="2057401"/>
            <a:ext cx="4413559" cy="3934444"/>
            <a:chOff x="9222437" y="1088097"/>
            <a:chExt cx="5433318" cy="4843502"/>
          </a:xfrm>
        </p:grpSpPr>
        <p:sp>
          <p:nvSpPr>
            <p:cNvPr id="27" name="Freeform: Shape 26">
              <a:extLst>
                <a:ext uri="{FF2B5EF4-FFF2-40B4-BE49-F238E27FC236}">
                  <a16:creationId xmlns:a16="http://schemas.microsoft.com/office/drawing/2014/main" id="{D3E625C0-9656-421F-861F-67C8F93362ED}"/>
                </a:ext>
              </a:extLst>
            </p:cNvPr>
            <p:cNvSpPr/>
            <p:nvPr/>
          </p:nvSpPr>
          <p:spPr>
            <a:xfrm rot="2700000">
              <a:off x="9668983" y="1078460"/>
              <a:ext cx="4406148" cy="5299239"/>
            </a:xfrm>
            <a:custGeom>
              <a:avLst/>
              <a:gdLst>
                <a:gd name="connsiteX0" fmla="*/ 0 w 4406148"/>
                <a:gd name="connsiteY0" fmla="*/ 0 h 5299239"/>
                <a:gd name="connsiteX1" fmla="*/ 4406148 w 4406148"/>
                <a:gd name="connsiteY1" fmla="*/ 4406147 h 5299239"/>
                <a:gd name="connsiteX2" fmla="*/ 3513056 w 4406148"/>
                <a:gd name="connsiteY2" fmla="*/ 5299239 h 5299239"/>
                <a:gd name="connsiteX3" fmla="*/ 1 w 4406148"/>
                <a:gd name="connsiteY3" fmla="*/ 5299239 h 5299239"/>
              </a:gdLst>
              <a:ahLst/>
              <a:cxnLst>
                <a:cxn ang="0">
                  <a:pos x="connsiteX0" y="connsiteY0"/>
                </a:cxn>
                <a:cxn ang="0">
                  <a:pos x="connsiteX1" y="connsiteY1"/>
                </a:cxn>
                <a:cxn ang="0">
                  <a:pos x="connsiteX2" y="connsiteY2"/>
                </a:cxn>
                <a:cxn ang="0">
                  <a:pos x="connsiteX3" y="connsiteY3"/>
                </a:cxn>
              </a:cxnLst>
              <a:rect l="l" t="t" r="r" b="b"/>
              <a:pathLst>
                <a:path w="4406148" h="5299239">
                  <a:moveTo>
                    <a:pt x="0" y="0"/>
                  </a:moveTo>
                  <a:lnTo>
                    <a:pt x="4406148" y="4406147"/>
                  </a:lnTo>
                  <a:lnTo>
                    <a:pt x="3513056" y="5299239"/>
                  </a:lnTo>
                  <a:lnTo>
                    <a:pt x="1" y="5299239"/>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8" name="Freeform: Shape 27">
              <a:extLst>
                <a:ext uri="{FF2B5EF4-FFF2-40B4-BE49-F238E27FC236}">
                  <a16:creationId xmlns:a16="http://schemas.microsoft.com/office/drawing/2014/main" id="{49F8E490-C6E3-4D00-866F-CD85DD88996E}"/>
                </a:ext>
              </a:extLst>
            </p:cNvPr>
            <p:cNvSpPr/>
            <p:nvPr/>
          </p:nvSpPr>
          <p:spPr>
            <a:xfrm rot="8100000" flipH="1">
              <a:off x="9583575" y="1088097"/>
              <a:ext cx="5072180" cy="4843502"/>
            </a:xfrm>
            <a:custGeom>
              <a:avLst/>
              <a:gdLst>
                <a:gd name="connsiteX0" fmla="*/ 5072180 w 5072180"/>
                <a:gd name="connsiteY0" fmla="*/ 4843501 h 4843502"/>
                <a:gd name="connsiteX1" fmla="*/ 228679 w 5072180"/>
                <a:gd name="connsiteY1" fmla="*/ 0 h 4843502"/>
                <a:gd name="connsiteX2" fmla="*/ 1 w 5072180"/>
                <a:gd name="connsiteY2" fmla="*/ 228678 h 4843502"/>
                <a:gd name="connsiteX3" fmla="*/ 0 w 5072180"/>
                <a:gd name="connsiteY3" fmla="*/ 4843502 h 4843502"/>
              </a:gdLst>
              <a:ahLst/>
              <a:cxnLst>
                <a:cxn ang="0">
                  <a:pos x="connsiteX0" y="connsiteY0"/>
                </a:cxn>
                <a:cxn ang="0">
                  <a:pos x="connsiteX1" y="connsiteY1"/>
                </a:cxn>
                <a:cxn ang="0">
                  <a:pos x="connsiteX2" y="connsiteY2"/>
                </a:cxn>
                <a:cxn ang="0">
                  <a:pos x="connsiteX3" y="connsiteY3"/>
                </a:cxn>
              </a:cxnLst>
              <a:rect l="l" t="t" r="r" b="b"/>
              <a:pathLst>
                <a:path w="5072180" h="4843502">
                  <a:moveTo>
                    <a:pt x="5072180" y="4843501"/>
                  </a:moveTo>
                  <a:lnTo>
                    <a:pt x="228679" y="0"/>
                  </a:lnTo>
                  <a:lnTo>
                    <a:pt x="1" y="228678"/>
                  </a:lnTo>
                  <a:lnTo>
                    <a:pt x="0" y="4843502"/>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sp>
        <p:nvSpPr>
          <p:cNvPr id="29" name="Freeform: Shape 28">
            <a:extLst>
              <a:ext uri="{FF2B5EF4-FFF2-40B4-BE49-F238E27FC236}">
                <a16:creationId xmlns:a16="http://schemas.microsoft.com/office/drawing/2014/main" id="{EE8F5B31-1523-46AE-9455-C33DFC1BDDE0}"/>
              </a:ext>
            </a:extLst>
          </p:cNvPr>
          <p:cNvSpPr/>
          <p:nvPr userDrawn="1"/>
        </p:nvSpPr>
        <p:spPr>
          <a:xfrm rot="2700000">
            <a:off x="11438585" y="5665752"/>
            <a:ext cx="877778" cy="1755556"/>
          </a:xfrm>
          <a:custGeom>
            <a:avLst/>
            <a:gdLst>
              <a:gd name="connsiteX0" fmla="*/ 0 w 877778"/>
              <a:gd name="connsiteY0" fmla="*/ 0 h 1755556"/>
              <a:gd name="connsiteX1" fmla="*/ 877778 w 877778"/>
              <a:gd name="connsiteY1" fmla="*/ 877778 h 1755556"/>
              <a:gd name="connsiteX2" fmla="*/ 0 w 877778"/>
              <a:gd name="connsiteY2" fmla="*/ 1755556 h 1755556"/>
            </a:gdLst>
            <a:ahLst/>
            <a:cxnLst>
              <a:cxn ang="0">
                <a:pos x="connsiteX0" y="connsiteY0"/>
              </a:cxn>
              <a:cxn ang="0">
                <a:pos x="connsiteX1" y="connsiteY1"/>
              </a:cxn>
              <a:cxn ang="0">
                <a:pos x="connsiteX2" y="connsiteY2"/>
              </a:cxn>
            </a:cxnLst>
            <a:rect l="l" t="t" r="r" b="b"/>
            <a:pathLst>
              <a:path w="877778" h="1755556">
                <a:moveTo>
                  <a:pt x="0" y="0"/>
                </a:moveTo>
                <a:lnTo>
                  <a:pt x="877778" y="877778"/>
                </a:lnTo>
                <a:lnTo>
                  <a:pt x="0" y="1755556"/>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30" name="Freeform: Shape 29">
            <a:extLst>
              <a:ext uri="{FF2B5EF4-FFF2-40B4-BE49-F238E27FC236}">
                <a16:creationId xmlns:a16="http://schemas.microsoft.com/office/drawing/2014/main" id="{5D17048F-C2E1-4775-BC32-50BD6219F89D}"/>
              </a:ext>
            </a:extLst>
          </p:cNvPr>
          <p:cNvSpPr/>
          <p:nvPr userDrawn="1"/>
        </p:nvSpPr>
        <p:spPr>
          <a:xfrm rot="8100000" flipH="1">
            <a:off x="10582265" y="5841410"/>
            <a:ext cx="2372348" cy="1186174"/>
          </a:xfrm>
          <a:custGeom>
            <a:avLst/>
            <a:gdLst>
              <a:gd name="connsiteX0" fmla="*/ 2372348 w 2372348"/>
              <a:gd name="connsiteY0" fmla="*/ 1186174 h 1186174"/>
              <a:gd name="connsiteX1" fmla="*/ 1186174 w 2372348"/>
              <a:gd name="connsiteY1" fmla="*/ 0 h 1186174"/>
              <a:gd name="connsiteX2" fmla="*/ 0 w 2372348"/>
              <a:gd name="connsiteY2" fmla="*/ 1186174 h 1186174"/>
            </a:gdLst>
            <a:ahLst/>
            <a:cxnLst>
              <a:cxn ang="0">
                <a:pos x="connsiteX0" y="connsiteY0"/>
              </a:cxn>
              <a:cxn ang="0">
                <a:pos x="connsiteX1" y="connsiteY1"/>
              </a:cxn>
              <a:cxn ang="0">
                <a:pos x="connsiteX2" y="connsiteY2"/>
              </a:cxn>
            </a:cxnLst>
            <a:rect l="l" t="t" r="r" b="b"/>
            <a:pathLst>
              <a:path w="2372348" h="1186174">
                <a:moveTo>
                  <a:pt x="2372348" y="1186174"/>
                </a:moveTo>
                <a:lnTo>
                  <a:pt x="1186174" y="0"/>
                </a:lnTo>
                <a:lnTo>
                  <a:pt x="0" y="1186174"/>
                </a:lnTo>
                <a:close/>
              </a:path>
            </a:pathLst>
          </a:custGeom>
          <a:pattFill prst="wdUp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grpSp>
        <p:nvGrpSpPr>
          <p:cNvPr id="31" name="Group 30">
            <a:extLst>
              <a:ext uri="{FF2B5EF4-FFF2-40B4-BE49-F238E27FC236}">
                <a16:creationId xmlns:a16="http://schemas.microsoft.com/office/drawing/2014/main" id="{EAB002AA-4848-49C8-A834-036F860C79A3}"/>
              </a:ext>
            </a:extLst>
          </p:cNvPr>
          <p:cNvGrpSpPr/>
          <p:nvPr userDrawn="1"/>
        </p:nvGrpSpPr>
        <p:grpSpPr>
          <a:xfrm rot="16200000" flipH="1">
            <a:off x="9913705" y="6257994"/>
            <a:ext cx="1052473" cy="1209445"/>
            <a:chOff x="10800165" y="7142066"/>
            <a:chExt cx="2775293" cy="3189215"/>
          </a:xfrm>
        </p:grpSpPr>
        <p:sp>
          <p:nvSpPr>
            <p:cNvPr id="32" name="Freeform: Shape 31">
              <a:extLst>
                <a:ext uri="{FF2B5EF4-FFF2-40B4-BE49-F238E27FC236}">
                  <a16:creationId xmlns:a16="http://schemas.microsoft.com/office/drawing/2014/main" id="{14B187A8-7F8D-469D-A03B-4F835A5746DE}"/>
                </a:ext>
              </a:extLst>
            </p:cNvPr>
            <p:cNvSpPr/>
            <p:nvPr/>
          </p:nvSpPr>
          <p:spPr>
            <a:xfrm rot="2700000">
              <a:off x="10800166" y="7555988"/>
              <a:ext cx="2775292" cy="277529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3" name="Freeform: Shape 32">
              <a:extLst>
                <a:ext uri="{FF2B5EF4-FFF2-40B4-BE49-F238E27FC236}">
                  <a16:creationId xmlns:a16="http://schemas.microsoft.com/office/drawing/2014/main" id="{03D871D1-A11A-48FB-82A8-8D61AB5CB85C}"/>
                </a:ext>
              </a:extLst>
            </p:cNvPr>
            <p:cNvSpPr/>
            <p:nvPr/>
          </p:nvSpPr>
          <p:spPr>
            <a:xfrm rot="8100000" flipH="1">
              <a:off x="10811837" y="7142066"/>
              <a:ext cx="2751954" cy="2751955"/>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wdDnDiag">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832104" y="3886200"/>
            <a:ext cx="7781544" cy="859055"/>
          </a:xfrm>
        </p:spPr>
        <p:txBody>
          <a:bodyPr vert="horz" lIns="91440" tIns="45720" rIns="91440" bIns="45720" rtlCol="0" anchor="b">
            <a:normAutofit/>
          </a:bodyPr>
          <a:lstStyle>
            <a:lvl1pPr>
              <a:defRPr lang="en-GB" sz="5400" b="1" dirty="0">
                <a:solidFill>
                  <a:schemeClr val="bg1"/>
                </a:solidFill>
                <a:latin typeface="+mj-lt"/>
              </a:defRPr>
            </a:lvl1pPr>
          </a:lstStyle>
          <a:p>
            <a:pPr lvl="0"/>
            <a:r>
              <a:rPr lang="en-US" noProof="0"/>
              <a:t>Section Title 01</a:t>
            </a:r>
          </a:p>
        </p:txBody>
      </p:sp>
      <p:sp>
        <p:nvSpPr>
          <p:cNvPr id="3" name="Text Placeholder 2">
            <a:extLst>
              <a:ext uri="{FF2B5EF4-FFF2-40B4-BE49-F238E27FC236}">
                <a16:creationId xmlns:a16="http://schemas.microsoft.com/office/drawing/2014/main" id="{5E194264-A3F5-42E2-9A63-DCCED0457E1B}"/>
              </a:ext>
            </a:extLst>
          </p:cNvPr>
          <p:cNvSpPr>
            <a:spLocks noGrp="1"/>
          </p:cNvSpPr>
          <p:nvPr>
            <p:ph type="body" idx="1"/>
          </p:nvPr>
        </p:nvSpPr>
        <p:spPr>
          <a:xfrm>
            <a:off x="831850" y="4754880"/>
            <a:ext cx="6803136" cy="365760"/>
          </a:xfrm>
        </p:spPr>
        <p:txBody>
          <a:bodyPr vert="horz" lIns="91440" tIns="45720" rIns="91440" bIns="45720" rtlCol="0">
            <a:normAutofit/>
          </a:bodyPr>
          <a:lstStyle>
            <a:lvl1pPr marL="0" indent="0">
              <a:buNone/>
              <a:defRPr lang="en-US" sz="1600" spc="300">
                <a:solidFill>
                  <a:schemeClr val="accent1">
                    <a:lumMod val="20000"/>
                    <a:lumOff val="80000"/>
                  </a:schemeClr>
                </a:solidFill>
                <a:latin typeface="+mn-lt"/>
                <a:cs typeface="Arial" panose="020B0604020202020204" pitchFamily="34" charset="0"/>
              </a:defRPr>
            </a:lvl1pPr>
          </a:lstStyle>
          <a:p>
            <a:pPr marL="228600" lvl="0" indent="-228600"/>
            <a:r>
              <a:rPr lang="en-US" noProof="0" smtClean="0"/>
              <a:t>Edit Master text styles</a:t>
            </a:r>
          </a:p>
        </p:txBody>
      </p:sp>
      <p:sp>
        <p:nvSpPr>
          <p:cNvPr id="35" name="Slide Number Placeholder 4">
            <a:extLst>
              <a:ext uri="{FF2B5EF4-FFF2-40B4-BE49-F238E27FC236}">
                <a16:creationId xmlns:a16="http://schemas.microsoft.com/office/drawing/2014/main" id="{6F73F836-940E-4B65-A29C-D0869263C935}"/>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351147882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Quote Slide">
    <p:spTree>
      <p:nvGrpSpPr>
        <p:cNvPr id="1" name=""/>
        <p:cNvGrpSpPr/>
        <p:nvPr/>
      </p:nvGrpSpPr>
      <p:grpSpPr>
        <a:xfrm>
          <a:off x="0" y="0"/>
          <a:ext cx="0" cy="0"/>
          <a:chOff x="0" y="0"/>
          <a:chExt cx="0" cy="0"/>
        </a:xfrm>
      </p:grpSpPr>
      <p:sp>
        <p:nvSpPr>
          <p:cNvPr id="22" name="Rectangle 21">
            <a:extLst>
              <a:ext uri="{FF2B5EF4-FFF2-40B4-BE49-F238E27FC236}">
                <a16:creationId xmlns:a16="http://schemas.microsoft.com/office/drawing/2014/main" id="{2CDBB6E5-B91E-4946-9390-E8693855103A}"/>
              </a:ext>
            </a:extLst>
          </p:cNvPr>
          <p:cNvSpPr/>
          <p:nvPr userDrawn="1"/>
        </p:nvSpPr>
        <p:spPr>
          <a:xfrm>
            <a:off x="0" y="0"/>
            <a:ext cx="12192000" cy="6858000"/>
          </a:xfrm>
          <a:prstGeom prst="rect">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34" name="Freeform: Shape 33">
            <a:extLst>
              <a:ext uri="{FF2B5EF4-FFF2-40B4-BE49-F238E27FC236}">
                <a16:creationId xmlns:a16="http://schemas.microsoft.com/office/drawing/2014/main" id="{0C3CC1C9-1FA0-4FE4-8984-4A8B3728D674}"/>
              </a:ext>
            </a:extLst>
          </p:cNvPr>
          <p:cNvSpPr/>
          <p:nvPr userDrawn="1"/>
        </p:nvSpPr>
        <p:spPr>
          <a:xfrm rot="16200000" flipV="1">
            <a:off x="2855762" y="-2473495"/>
            <a:ext cx="6862743" cy="11809733"/>
          </a:xfrm>
          <a:custGeom>
            <a:avLst/>
            <a:gdLst>
              <a:gd name="connsiteX0" fmla="*/ 6862743 w 6862743"/>
              <a:gd name="connsiteY0" fmla="*/ 11809733 h 11809733"/>
              <a:gd name="connsiteX1" fmla="*/ 6862743 w 6862743"/>
              <a:gd name="connsiteY1" fmla="*/ 7708334 h 11809733"/>
              <a:gd name="connsiteX2" fmla="*/ 4147292 w 6862743"/>
              <a:gd name="connsiteY2" fmla="*/ 7708334 h 11809733"/>
              <a:gd name="connsiteX3" fmla="*/ 4147292 w 6862743"/>
              <a:gd name="connsiteY3" fmla="*/ 7708332 h 11809733"/>
              <a:gd name="connsiteX4" fmla="*/ 6862743 w 6862743"/>
              <a:gd name="connsiteY4" fmla="*/ 7708332 h 11809733"/>
              <a:gd name="connsiteX5" fmla="*/ 4147291 w 6862743"/>
              <a:gd name="connsiteY5" fmla="*/ 4987262 h 11809733"/>
              <a:gd name="connsiteX6" fmla="*/ 4147291 w 6862743"/>
              <a:gd name="connsiteY6" fmla="*/ 3835308 h 11809733"/>
              <a:gd name="connsiteX7" fmla="*/ 307017 w 6862743"/>
              <a:gd name="connsiteY7" fmla="*/ 0 h 11809733"/>
              <a:gd name="connsiteX8" fmla="*/ 0 w 6862743"/>
              <a:gd name="connsiteY8" fmla="*/ 0 h 11809733"/>
              <a:gd name="connsiteX9" fmla="*/ 0 w 6862743"/>
              <a:gd name="connsiteY9" fmla="*/ 11809733 h 1180973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3" h="11809733">
                <a:moveTo>
                  <a:pt x="6862743" y="11809733"/>
                </a:moveTo>
                <a:lnTo>
                  <a:pt x="6862743" y="7708334"/>
                </a:lnTo>
                <a:lnTo>
                  <a:pt x="4147292" y="7708334"/>
                </a:lnTo>
                <a:lnTo>
                  <a:pt x="4147292" y="7708332"/>
                </a:lnTo>
                <a:lnTo>
                  <a:pt x="6862743" y="7708332"/>
                </a:lnTo>
                <a:lnTo>
                  <a:pt x="4147291" y="4987262"/>
                </a:lnTo>
                <a:lnTo>
                  <a:pt x="4147291" y="3835308"/>
                </a:lnTo>
                <a:lnTo>
                  <a:pt x="307017" y="0"/>
                </a:lnTo>
                <a:lnTo>
                  <a:pt x="0" y="0"/>
                </a:lnTo>
                <a:lnTo>
                  <a:pt x="0" y="11809733"/>
                </a:lnTo>
                <a:close/>
              </a:path>
            </a:pathLst>
          </a:cu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24" name="Freeform: Shape 23">
            <a:extLst>
              <a:ext uri="{FF2B5EF4-FFF2-40B4-BE49-F238E27FC236}">
                <a16:creationId xmlns:a16="http://schemas.microsoft.com/office/drawing/2014/main" id="{8E049265-431E-48DE-B7F7-4959930171DC}"/>
              </a:ext>
            </a:extLst>
          </p:cNvPr>
          <p:cNvSpPr/>
          <p:nvPr userDrawn="1"/>
        </p:nvSpPr>
        <p:spPr>
          <a:xfrm rot="16200000" flipV="1">
            <a:off x="2626806" y="-2626805"/>
            <a:ext cx="6862743" cy="12116353"/>
          </a:xfrm>
          <a:custGeom>
            <a:avLst/>
            <a:gdLst>
              <a:gd name="connsiteX0" fmla="*/ 6853871 w 6853871"/>
              <a:gd name="connsiteY0" fmla="*/ 12116353 h 12116353"/>
              <a:gd name="connsiteX1" fmla="*/ 6853871 w 6853871"/>
              <a:gd name="connsiteY1" fmla="*/ 8014954 h 12116353"/>
              <a:gd name="connsiteX2" fmla="*/ 4141930 w 6853871"/>
              <a:gd name="connsiteY2" fmla="*/ 8014954 h 12116353"/>
              <a:gd name="connsiteX3" fmla="*/ 4141930 w 6853871"/>
              <a:gd name="connsiteY3" fmla="*/ 8014952 h 12116353"/>
              <a:gd name="connsiteX4" fmla="*/ 6853871 w 6853871"/>
              <a:gd name="connsiteY4" fmla="*/ 8014952 h 12116353"/>
              <a:gd name="connsiteX5" fmla="*/ 4141930 w 6853871"/>
              <a:gd name="connsiteY5" fmla="*/ 5293882 h 12116353"/>
              <a:gd name="connsiteX6" fmla="*/ 4141930 w 6853871"/>
              <a:gd name="connsiteY6" fmla="*/ 4141928 h 12116353"/>
              <a:gd name="connsiteX7" fmla="*/ 0 w 6853871"/>
              <a:gd name="connsiteY7" fmla="*/ 0 h 12116353"/>
              <a:gd name="connsiteX8" fmla="*/ 0 w 6853871"/>
              <a:gd name="connsiteY8" fmla="*/ 12116353 h 1211635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6853871" h="12116353">
                <a:moveTo>
                  <a:pt x="6853871" y="12116353"/>
                </a:moveTo>
                <a:lnTo>
                  <a:pt x="6853871" y="8014954"/>
                </a:lnTo>
                <a:lnTo>
                  <a:pt x="4141930" y="8014954"/>
                </a:lnTo>
                <a:lnTo>
                  <a:pt x="4141930" y="8014952"/>
                </a:lnTo>
                <a:lnTo>
                  <a:pt x="6853871" y="8014952"/>
                </a:lnTo>
                <a:lnTo>
                  <a:pt x="4141930" y="5293882"/>
                </a:lnTo>
                <a:lnTo>
                  <a:pt x="4141930" y="4141928"/>
                </a:lnTo>
                <a:lnTo>
                  <a:pt x="0" y="0"/>
                </a:lnTo>
                <a:lnTo>
                  <a:pt x="0" y="12116353"/>
                </a:lnTo>
                <a:close/>
              </a:path>
            </a:pathLst>
          </a:custGeom>
          <a:pattFill prst="wdUpDiag">
            <a:fgClr>
              <a:schemeClr val="accent2"/>
            </a:fgClr>
            <a:bgClr>
              <a:schemeClr val="accent1"/>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5" name="Freeform: Shape 24">
            <a:extLst>
              <a:ext uri="{FF2B5EF4-FFF2-40B4-BE49-F238E27FC236}">
                <a16:creationId xmlns:a16="http://schemas.microsoft.com/office/drawing/2014/main" id="{173E5F2D-1F8E-4DCC-857F-932C6C6539BB}"/>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8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4" name="Oval 3">
            <a:extLst>
              <a:ext uri="{FF2B5EF4-FFF2-40B4-BE49-F238E27FC236}">
                <a16:creationId xmlns:a16="http://schemas.microsoft.com/office/drawing/2014/main" id="{ECB4C115-EFF9-405C-98BE-F4077B9730D0}"/>
              </a:ext>
            </a:extLst>
          </p:cNvPr>
          <p:cNvSpPr/>
          <p:nvPr userDrawn="1"/>
        </p:nvSpPr>
        <p:spPr>
          <a:xfrm>
            <a:off x="533399" y="914400"/>
            <a:ext cx="1944914" cy="1944914"/>
          </a:xfrm>
          <a:prstGeom prst="ellipse">
            <a:avLst/>
          </a:prstGeom>
          <a:solidFill>
            <a:schemeClr val="accent1">
              <a:lumMod val="50000"/>
            </a:schemeClr>
          </a:solidFill>
          <a:ln w="76200">
            <a:solidFill>
              <a:schemeClr val="accent1">
                <a:alpha val="5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8" name="Title 1">
            <a:extLst>
              <a:ext uri="{FF2B5EF4-FFF2-40B4-BE49-F238E27FC236}">
                <a16:creationId xmlns:a16="http://schemas.microsoft.com/office/drawing/2014/main" id="{C9A300DD-BB54-44ED-A7E4-01CD41EC930F}"/>
              </a:ext>
            </a:extLst>
          </p:cNvPr>
          <p:cNvSpPr txBox="1">
            <a:spLocks/>
          </p:cNvSpPr>
          <p:nvPr userDrawn="1"/>
        </p:nvSpPr>
        <p:spPr>
          <a:xfrm>
            <a:off x="956993" y="923305"/>
            <a:ext cx="1005115" cy="2859313"/>
          </a:xfrm>
          <a:prstGeom prst="rect">
            <a:avLst/>
          </a:prstGeom>
        </p:spPr>
        <p:txBody>
          <a:bodyPr vert="horz" lIns="91440" tIns="45720" rIns="91440" bIns="45720" rtlCol="0" anchor="t">
            <a:noAutofit/>
          </a:bodyPr>
          <a:lstStyle>
            <a:lvl1pPr algn="l" defTabSz="914400" rtl="0" eaLnBrk="1" latinLnBrk="0" hangingPunct="1">
              <a:lnSpc>
                <a:spcPct val="100000"/>
              </a:lnSpc>
              <a:spcBef>
                <a:spcPct val="0"/>
              </a:spcBef>
              <a:buNone/>
              <a:defRPr lang="en-GB" sz="3600" b="0" i="0" kern="1200" dirty="0">
                <a:solidFill>
                  <a:schemeClr val="bg1"/>
                </a:solidFill>
                <a:latin typeface="Trebuchet MS" panose="020B0603020202020204" pitchFamily="34" charset="0"/>
                <a:ea typeface="+mj-ea"/>
                <a:cs typeface="+mj-cs"/>
              </a:defRPr>
            </a:lvl1pPr>
          </a:lstStyle>
          <a:p>
            <a:pPr algn="ctr"/>
            <a:r>
              <a:rPr lang="en-US" sz="18400" noProof="0" dirty="0">
                <a:solidFill>
                  <a:schemeClr val="accent1">
                    <a:lumMod val="60000"/>
                    <a:lumOff val="40000"/>
                  </a:schemeClr>
                </a:solidFill>
                <a:latin typeface="+mj-lt"/>
              </a:rPr>
              <a:t>“</a:t>
            </a:r>
          </a:p>
        </p:txBody>
      </p:sp>
      <p:sp>
        <p:nvSpPr>
          <p:cNvPr id="2" name="Title 1">
            <a:extLst>
              <a:ext uri="{FF2B5EF4-FFF2-40B4-BE49-F238E27FC236}">
                <a16:creationId xmlns:a16="http://schemas.microsoft.com/office/drawing/2014/main" id="{42374B20-3E42-44AF-BEF1-8AB33067395C}"/>
              </a:ext>
            </a:extLst>
          </p:cNvPr>
          <p:cNvSpPr>
            <a:spLocks noGrp="1"/>
          </p:cNvSpPr>
          <p:nvPr>
            <p:ph type="title" hasCustomPrompt="1"/>
          </p:nvPr>
        </p:nvSpPr>
        <p:spPr>
          <a:xfrm>
            <a:off x="533399" y="3200400"/>
            <a:ext cx="7551057" cy="2859313"/>
          </a:xfrm>
        </p:spPr>
        <p:txBody>
          <a:bodyPr vert="horz" lIns="91440" tIns="45720" rIns="91440" bIns="45720" rtlCol="0" anchor="t">
            <a:normAutofit/>
          </a:bodyPr>
          <a:lstStyle>
            <a:lvl1pPr>
              <a:lnSpc>
                <a:spcPct val="100000"/>
              </a:lnSpc>
              <a:defRPr lang="en-GB" sz="3200" b="0" i="0" dirty="0">
                <a:solidFill>
                  <a:schemeClr val="bg1"/>
                </a:solidFill>
                <a:latin typeface="+mj-lt"/>
              </a:defRPr>
            </a:lvl1pPr>
          </a:lstStyle>
          <a:p>
            <a:pPr lvl="0"/>
            <a:r>
              <a:rPr lang="en-US" noProof="0"/>
              <a:t>Quote</a:t>
            </a:r>
          </a:p>
        </p:txBody>
      </p:sp>
      <p:sp>
        <p:nvSpPr>
          <p:cNvPr id="19" name="Slide Number Placeholder 4">
            <a:extLst>
              <a:ext uri="{FF2B5EF4-FFF2-40B4-BE49-F238E27FC236}">
                <a16:creationId xmlns:a16="http://schemas.microsoft.com/office/drawing/2014/main" id="{A4E6C1FF-5925-42B3-B7F9-0A0031BDAD30}"/>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175316989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Title + Tex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3" name="Text Placeholder 22">
            <a:extLst>
              <a:ext uri="{FF2B5EF4-FFF2-40B4-BE49-F238E27FC236}">
                <a16:creationId xmlns:a16="http://schemas.microsoft.com/office/drawing/2014/main" id="{03618670-D1E4-466C-BDB5-FC890AC31457}"/>
              </a:ext>
            </a:extLst>
          </p:cNvPr>
          <p:cNvSpPr>
            <a:spLocks noGrp="1"/>
          </p:cNvSpPr>
          <p:nvPr>
            <p:ph type="body" sz="quarter" idx="13"/>
          </p:nvPr>
        </p:nvSpPr>
        <p:spPr>
          <a:xfrm>
            <a:off x="444500" y="1625385"/>
            <a:ext cx="6718300" cy="4093243"/>
          </a:xfrm>
        </p:spPr>
        <p:txBody>
          <a:bodyPr>
            <a:noAutofit/>
          </a:bodyPr>
          <a:lstStyle>
            <a:lvl1pPr>
              <a:lnSpc>
                <a:spcPct val="100000"/>
              </a:lnSpc>
              <a:spcBef>
                <a:spcPts val="600"/>
              </a:spcBef>
              <a:spcAft>
                <a:spcPts val="400"/>
              </a:spcAft>
              <a:defRPr sz="1600">
                <a:solidFill>
                  <a:schemeClr val="bg1"/>
                </a:solidFill>
                <a:latin typeface="+mn-lt"/>
                <a:cs typeface="Arial" panose="020B0604020202020204" pitchFamily="34" charset="0"/>
              </a:defRPr>
            </a:lvl1pPr>
            <a:lvl2pPr>
              <a:lnSpc>
                <a:spcPct val="100000"/>
              </a:lnSpc>
              <a:spcBef>
                <a:spcPts val="600"/>
              </a:spcBef>
              <a:spcAft>
                <a:spcPts val="400"/>
              </a:spcAft>
              <a:defRPr sz="1400">
                <a:solidFill>
                  <a:schemeClr val="bg1"/>
                </a:solidFill>
                <a:latin typeface="+mn-lt"/>
                <a:cs typeface="Arial" panose="020B0604020202020204" pitchFamily="34" charset="0"/>
              </a:defRPr>
            </a:lvl2pPr>
            <a:lvl3pPr>
              <a:lnSpc>
                <a:spcPct val="100000"/>
              </a:lnSpc>
              <a:spcBef>
                <a:spcPts val="600"/>
              </a:spcBef>
              <a:spcAft>
                <a:spcPts val="400"/>
              </a:spcAft>
              <a:defRPr sz="1200">
                <a:solidFill>
                  <a:schemeClr val="bg1"/>
                </a:solidFill>
                <a:latin typeface="+mn-lt"/>
                <a:cs typeface="Arial" panose="020B0604020202020204" pitchFamily="34" charset="0"/>
              </a:defRPr>
            </a:lvl3pPr>
            <a:lvl4pPr>
              <a:defRPr sz="1400">
                <a:solidFill>
                  <a:schemeClr val="bg1"/>
                </a:solidFill>
                <a:latin typeface="Arial" panose="020B0604020202020204" pitchFamily="34" charset="0"/>
                <a:cs typeface="Arial" panose="020B0604020202020204" pitchFamily="34" charset="0"/>
              </a:defRPr>
            </a:lvl4pPr>
            <a:lvl5pPr>
              <a:defRPr sz="1400">
                <a:solidFill>
                  <a:schemeClr val="bg1"/>
                </a:solidFill>
                <a:latin typeface="Arial" panose="020B0604020202020204" pitchFamily="34" charset="0"/>
                <a:cs typeface="Arial" panose="020B0604020202020204" pitchFamily="34" charset="0"/>
              </a:defRPr>
            </a:lvl5pPr>
          </a:lstStyle>
          <a:p>
            <a:pPr lvl="0"/>
            <a:r>
              <a:rPr lang="en-US" noProof="0" smtClean="0"/>
              <a:t>Edit Master text styles</a:t>
            </a:r>
          </a:p>
          <a:p>
            <a:pPr lvl="1"/>
            <a:r>
              <a:rPr lang="en-US" noProof="0" smtClean="0"/>
              <a:t>Second level</a:t>
            </a:r>
          </a:p>
          <a:p>
            <a:pPr lvl="2"/>
            <a:r>
              <a:rPr lang="en-US" noProof="0" smtClean="0"/>
              <a:t>Third level</a:t>
            </a:r>
          </a:p>
        </p:txBody>
      </p:sp>
    </p:spTree>
    <p:extLst>
      <p:ext uri="{BB962C8B-B14F-4D97-AF65-F5344CB8AC3E}">
        <p14:creationId xmlns:p14="http://schemas.microsoft.com/office/powerpoint/2010/main" val="2745748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40737049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1_Title Only">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7" name="Text Placeholder 6">
            <a:extLst>
              <a:ext uri="{FF2B5EF4-FFF2-40B4-BE49-F238E27FC236}">
                <a16:creationId xmlns:a16="http://schemas.microsoft.com/office/drawing/2014/main" id="{7E0C167E-2626-40DB-AACF-D02543E29BB3}"/>
              </a:ext>
            </a:extLst>
          </p:cNvPr>
          <p:cNvSpPr>
            <a:spLocks noGrp="1"/>
          </p:cNvSpPr>
          <p:nvPr>
            <p:ph type="body" sz="quarter" idx="13"/>
          </p:nvPr>
        </p:nvSpPr>
        <p:spPr>
          <a:xfrm>
            <a:off x="1409700" y="1749570"/>
            <a:ext cx="9372600" cy="3358860"/>
          </a:xfrm>
        </p:spPr>
        <p:txBody>
          <a:bodyPr anchor="ctr">
            <a:normAutofit/>
          </a:bodyPr>
          <a:lstStyle>
            <a:lvl1pPr marL="0" indent="0" algn="ctr">
              <a:buNone/>
              <a:defRPr sz="6000">
                <a:solidFill>
                  <a:schemeClr val="bg1"/>
                </a:solidFill>
              </a:defRPr>
            </a:lvl1pPr>
          </a:lstStyle>
          <a:p>
            <a:pPr lvl="0"/>
            <a:r>
              <a:rPr lang="en-US" noProof="0" smtClean="0"/>
              <a:t>Edit Master text styles</a:t>
            </a:r>
          </a:p>
        </p:txBody>
      </p:sp>
    </p:spTree>
    <p:extLst>
      <p:ext uri="{BB962C8B-B14F-4D97-AF65-F5344CB8AC3E}">
        <p14:creationId xmlns:p14="http://schemas.microsoft.com/office/powerpoint/2010/main" val="290474486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0" name="Content Placeholder 2">
            <a:extLst>
              <a:ext uri="{FF2B5EF4-FFF2-40B4-BE49-F238E27FC236}">
                <a16:creationId xmlns:a16="http://schemas.microsoft.com/office/drawing/2014/main" id="{0103A49C-32FF-49E6-86F3-FC2E19517BD5}"/>
              </a:ext>
            </a:extLst>
          </p:cNvPr>
          <p:cNvSpPr>
            <a:spLocks noGrp="1"/>
          </p:cNvSpPr>
          <p:nvPr>
            <p:ph idx="1"/>
          </p:nvPr>
        </p:nvSpPr>
        <p:spPr>
          <a:xfrm>
            <a:off x="443365" y="1825625"/>
            <a:ext cx="11215235" cy="4351338"/>
          </a:xfrm>
        </p:spPr>
        <p:txBody>
          <a:bodyPr/>
          <a:lstStyle>
            <a:lvl1pPr>
              <a:defRPr>
                <a:solidFill>
                  <a:schemeClr val="bg1"/>
                </a:solidFill>
              </a:defRPr>
            </a:lvl1pPr>
            <a:lvl2pPr>
              <a:defRPr>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263670826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omparison">
    <p:bg>
      <p:bgPr>
        <a:solidFill>
          <a:schemeClr val="accent2"/>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EB3E033F-4449-40FA-BC85-BD2712D313DD}"/>
              </a:ext>
            </a:extLst>
          </p:cNvPr>
          <p:cNvSpPr/>
          <p:nvPr userDrawn="1"/>
        </p:nvSpPr>
        <p:spPr>
          <a:xfrm>
            <a:off x="0" y="0"/>
            <a:ext cx="12192000" cy="6884191"/>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9">
            <a:extLst>
              <a:ext uri="{FF2B5EF4-FFF2-40B4-BE49-F238E27FC236}">
                <a16:creationId xmlns:a16="http://schemas.microsoft.com/office/drawing/2014/main" id="{63D26743-0505-444C-80B3-E88EE87DF72B}"/>
              </a:ext>
            </a:extLst>
          </p:cNvPr>
          <p:cNvSpPr/>
          <p:nvPr userDrawn="1"/>
        </p:nvSpPr>
        <p:spPr>
          <a:xfrm>
            <a:off x="0" y="0"/>
            <a:ext cx="12192001" cy="6884191"/>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8" name="Freeform: Shape 17">
            <a:extLst>
              <a:ext uri="{FF2B5EF4-FFF2-40B4-BE49-F238E27FC236}">
                <a16:creationId xmlns:a16="http://schemas.microsoft.com/office/drawing/2014/main" id="{E37145E9-AC61-47D5-9288-8789940F81B6}"/>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12" name="Freeform: Shape 11">
            <a:extLst>
              <a:ext uri="{FF2B5EF4-FFF2-40B4-BE49-F238E27FC236}">
                <a16:creationId xmlns:a16="http://schemas.microsoft.com/office/drawing/2014/main" id="{A5E2B3ED-9A49-40A7-B8A3-62595FE513F9}"/>
              </a:ext>
            </a:extLst>
          </p:cNvPr>
          <p:cNvSpPr/>
          <p:nvPr userDrawn="1"/>
        </p:nvSpPr>
        <p:spPr>
          <a:xfrm rot="16200000" flipV="1">
            <a:off x="2664629"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8" name="Freeform: Shape 7">
            <a:extLst>
              <a:ext uri="{FF2B5EF4-FFF2-40B4-BE49-F238E27FC236}">
                <a16:creationId xmlns:a16="http://schemas.microsoft.com/office/drawing/2014/main" id="{1599AF7E-3E34-4597-AA72-9373A7FDB020}"/>
              </a:ext>
            </a:extLst>
          </p:cNvPr>
          <p:cNvSpPr/>
          <p:nvPr userDrawn="1"/>
        </p:nvSpPr>
        <p:spPr>
          <a:xfrm rot="16200000" flipV="1">
            <a:off x="2664628" y="-2664627"/>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2" name="Title 1">
            <a:extLst>
              <a:ext uri="{FF2B5EF4-FFF2-40B4-BE49-F238E27FC236}">
                <a16:creationId xmlns:a16="http://schemas.microsoft.com/office/drawing/2014/main" id="{4A2DF563-7FAC-46B3-B24C-7E45CD89DA2B}"/>
              </a:ext>
            </a:extLst>
          </p:cNvPr>
          <p:cNvSpPr>
            <a:spLocks noGrp="1"/>
          </p:cNvSpPr>
          <p:nvPr>
            <p:ph type="title"/>
          </p:nvPr>
        </p:nvSpPr>
        <p:spPr>
          <a:xfrm>
            <a:off x="444500" y="542925"/>
            <a:ext cx="11214100" cy="535531"/>
          </a:xfrm>
        </p:spPr>
        <p:txBody>
          <a:bodyPr vert="horz" wrap="square" lIns="91440" tIns="45720" rIns="91440" bIns="45720" rtlCol="0" anchor="t">
            <a:spAutoFit/>
          </a:bodyPr>
          <a:lstStyle>
            <a:lvl1pPr>
              <a:defRPr lang="en-GB" sz="3200" b="1" spc="-70" baseline="0" dirty="0">
                <a:solidFill>
                  <a:schemeClr val="bg1"/>
                </a:solidFill>
                <a:latin typeface="+mj-lt"/>
              </a:defRPr>
            </a:lvl1pPr>
          </a:lstStyle>
          <a:p>
            <a:pPr lvl="0"/>
            <a:r>
              <a:rPr lang="en-US" noProof="0" smtClean="0"/>
              <a:t>Click to edit Master title style</a:t>
            </a:r>
            <a:endParaRPr lang="en-US" noProof="0"/>
          </a:p>
        </p:txBody>
      </p:sp>
      <p:grpSp>
        <p:nvGrpSpPr>
          <p:cNvPr id="15" name="Group 14">
            <a:extLst>
              <a:ext uri="{FF2B5EF4-FFF2-40B4-BE49-F238E27FC236}">
                <a16:creationId xmlns:a16="http://schemas.microsoft.com/office/drawing/2014/main" id="{7732E1E7-45E3-4264-8F26-66758696DD1E}"/>
              </a:ext>
            </a:extLst>
          </p:cNvPr>
          <p:cNvGrpSpPr/>
          <p:nvPr userDrawn="1"/>
        </p:nvGrpSpPr>
        <p:grpSpPr>
          <a:xfrm rot="16200000">
            <a:off x="499388" y="-322655"/>
            <a:ext cx="535531" cy="645309"/>
            <a:chOff x="10945855" y="7317026"/>
            <a:chExt cx="2483924" cy="2993104"/>
          </a:xfrm>
        </p:grpSpPr>
        <p:sp>
          <p:nvSpPr>
            <p:cNvPr id="16" name="Freeform: Shape 15">
              <a:extLst>
                <a:ext uri="{FF2B5EF4-FFF2-40B4-BE49-F238E27FC236}">
                  <a16:creationId xmlns:a16="http://schemas.microsoft.com/office/drawing/2014/main" id="{2E3DF883-8093-49FA-81E1-E5D77F086A25}"/>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7" name="Freeform: Shape 16">
              <a:extLst>
                <a:ext uri="{FF2B5EF4-FFF2-40B4-BE49-F238E27FC236}">
                  <a16:creationId xmlns:a16="http://schemas.microsoft.com/office/drawing/2014/main" id="{18944C90-37E5-4BBE-89FF-060627168050}"/>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6" name="Group 5">
            <a:extLst>
              <a:ext uri="{FF2B5EF4-FFF2-40B4-BE49-F238E27FC236}">
                <a16:creationId xmlns:a16="http://schemas.microsoft.com/office/drawing/2014/main" id="{D9EBF8BB-A805-4DDB-B459-082F99815B95}"/>
              </a:ext>
            </a:extLst>
          </p:cNvPr>
          <p:cNvGrpSpPr/>
          <p:nvPr userDrawn="1"/>
        </p:nvGrpSpPr>
        <p:grpSpPr>
          <a:xfrm>
            <a:off x="-1" y="1357409"/>
            <a:ext cx="12192001" cy="4846320"/>
            <a:chOff x="-1" y="1357409"/>
            <a:chExt cx="12192001" cy="4917518"/>
          </a:xfrm>
        </p:grpSpPr>
        <p:sp>
          <p:nvSpPr>
            <p:cNvPr id="19" name="Rectangle: Single Corner Snipped 18">
              <a:extLst>
                <a:ext uri="{FF2B5EF4-FFF2-40B4-BE49-F238E27FC236}">
                  <a16:creationId xmlns:a16="http://schemas.microsoft.com/office/drawing/2014/main" id="{5D638788-DD47-45E7-939A-FA108A818173}"/>
                </a:ext>
              </a:extLst>
            </p:cNvPr>
            <p:cNvSpPr/>
            <p:nvPr userDrawn="1"/>
          </p:nvSpPr>
          <p:spPr>
            <a:xfrm flipV="1">
              <a:off x="-1" y="1357409"/>
              <a:ext cx="12192000" cy="4917518"/>
            </a:xfrm>
            <a:prstGeom prst="snip1Rect">
              <a:avLst>
                <a:gd name="adj" fmla="val 0"/>
              </a:avLst>
            </a:prstGeom>
            <a:pattFill prst="dkVert">
              <a:fgClr>
                <a:srgbClr val="0C4360"/>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3" name="Rectangle: Single Corner Snipped 2">
              <a:extLst>
                <a:ext uri="{FF2B5EF4-FFF2-40B4-BE49-F238E27FC236}">
                  <a16:creationId xmlns:a16="http://schemas.microsoft.com/office/drawing/2014/main" id="{74BDECEF-EEFE-4332-B3B2-BDE4F82C10FC}"/>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24" name="Freeform: Shape 23">
            <a:extLst>
              <a:ext uri="{FF2B5EF4-FFF2-40B4-BE49-F238E27FC236}">
                <a16:creationId xmlns:a16="http://schemas.microsoft.com/office/drawing/2014/main" id="{18103E00-7E4A-44CD-81AC-06433CAE1110}"/>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5" name="Slide Number Placeholder 4">
            <a:extLst>
              <a:ext uri="{FF2B5EF4-FFF2-40B4-BE49-F238E27FC236}">
                <a16:creationId xmlns:a16="http://schemas.microsoft.com/office/drawing/2014/main" id="{87B51822-97FF-47A7-8E4E-A0F79B4EB237}"/>
              </a:ext>
            </a:extLst>
          </p:cNvPr>
          <p:cNvSpPr>
            <a:spLocks noGrp="1"/>
          </p:cNvSpPr>
          <p:nvPr>
            <p:ph type="sldNum" sz="quarter" idx="12"/>
          </p:nvPr>
        </p:nvSpPr>
        <p:spPr>
          <a:xfrm>
            <a:off x="11252200" y="6315075"/>
            <a:ext cx="406400" cy="365125"/>
          </a:xfrm>
        </p:spPr>
        <p:txBody>
          <a:bodyPr/>
          <a:lstStyle>
            <a:lvl1pPr>
              <a:defRPr sz="1000">
                <a:solidFill>
                  <a:schemeClr val="bg1"/>
                </a:solidFill>
                <a:latin typeface="Trade Gothic LT Pro" panose="020B0503040303020004" pitchFamily="34" charset="0"/>
              </a:defRPr>
            </a:lvl1pPr>
          </a:lstStyle>
          <a:p>
            <a:fld id="{C263D6C4-4840-40CC-AC84-17E24B3B7BDE}" type="slidenum">
              <a:rPr lang="en-US" noProof="0" smtClean="0"/>
              <a:pPr/>
              <a:t>‹#›</a:t>
            </a:fld>
            <a:endParaRPr lang="en-US" noProof="0" dirty="0"/>
          </a:p>
        </p:txBody>
      </p:sp>
      <p:sp>
        <p:nvSpPr>
          <p:cNvPr id="25" name="Text Placeholder 2">
            <a:extLst>
              <a:ext uri="{FF2B5EF4-FFF2-40B4-BE49-F238E27FC236}">
                <a16:creationId xmlns:a16="http://schemas.microsoft.com/office/drawing/2014/main" id="{7FA80A70-18DE-4DB9-9982-BA75BE54CF93}"/>
              </a:ext>
            </a:extLst>
          </p:cNvPr>
          <p:cNvSpPr>
            <a:spLocks noGrp="1"/>
          </p:cNvSpPr>
          <p:nvPr>
            <p:ph type="body" idx="1"/>
          </p:nvPr>
        </p:nvSpPr>
        <p:spPr>
          <a:xfrm>
            <a:off x="444500" y="1681163"/>
            <a:ext cx="5157787"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6" name="Text Placeholder 4">
            <a:extLst>
              <a:ext uri="{FF2B5EF4-FFF2-40B4-BE49-F238E27FC236}">
                <a16:creationId xmlns:a16="http://schemas.microsoft.com/office/drawing/2014/main" id="{2801C0EF-C078-44B0-AD01-4850E9A65EE0}"/>
              </a:ext>
            </a:extLst>
          </p:cNvPr>
          <p:cNvSpPr>
            <a:spLocks noGrp="1"/>
          </p:cNvSpPr>
          <p:nvPr>
            <p:ph type="body" sz="quarter" idx="3"/>
          </p:nvPr>
        </p:nvSpPr>
        <p:spPr>
          <a:xfrm>
            <a:off x="6500812" y="1681163"/>
            <a:ext cx="5157788" cy="823912"/>
          </a:xfrm>
        </p:spPr>
        <p:txBody>
          <a:bodyPr anchor="t">
            <a:normAutofit/>
          </a:bodyPr>
          <a:lstStyle>
            <a:lvl1pPr marL="0" indent="0" algn="ctr">
              <a:buFont typeface="Arial" panose="020B0604020202020204" pitchFamily="34" charset="0"/>
              <a:buNone/>
              <a:defRPr sz="2000" b="1">
                <a:solidFill>
                  <a:schemeClr val="bg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noProof="0" smtClean="0"/>
              <a:t>Edit Master text styles</a:t>
            </a:r>
          </a:p>
        </p:txBody>
      </p:sp>
      <p:sp>
        <p:nvSpPr>
          <p:cNvPr id="27" name="Content Placeholder 3">
            <a:extLst>
              <a:ext uri="{FF2B5EF4-FFF2-40B4-BE49-F238E27FC236}">
                <a16:creationId xmlns:a16="http://schemas.microsoft.com/office/drawing/2014/main" id="{7C9DED91-45F6-4308-A085-1EFACA6468CF}"/>
              </a:ext>
            </a:extLst>
          </p:cNvPr>
          <p:cNvSpPr>
            <a:spLocks noGrp="1"/>
          </p:cNvSpPr>
          <p:nvPr>
            <p:ph sz="half" idx="2"/>
          </p:nvPr>
        </p:nvSpPr>
        <p:spPr>
          <a:xfrm>
            <a:off x="444500" y="2505075"/>
            <a:ext cx="5157787"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28" name="Content Placeholder 5">
            <a:extLst>
              <a:ext uri="{FF2B5EF4-FFF2-40B4-BE49-F238E27FC236}">
                <a16:creationId xmlns:a16="http://schemas.microsoft.com/office/drawing/2014/main" id="{0574B5E7-B666-439B-9278-67BE1EA6EBC5}"/>
              </a:ext>
            </a:extLst>
          </p:cNvPr>
          <p:cNvSpPr>
            <a:spLocks noGrp="1"/>
          </p:cNvSpPr>
          <p:nvPr>
            <p:ph sz="quarter" idx="4"/>
          </p:nvPr>
        </p:nvSpPr>
        <p:spPr>
          <a:xfrm>
            <a:off x="6475412" y="2505075"/>
            <a:ext cx="5183188" cy="3684588"/>
          </a:xfrm>
        </p:spPr>
        <p:txBody>
          <a:bodyPr>
            <a:normAutofit/>
          </a:bodyPr>
          <a:lstStyle>
            <a:lvl1pPr>
              <a:defRPr sz="1800">
                <a:solidFill>
                  <a:schemeClr val="bg1"/>
                </a:solidFill>
              </a:defRPr>
            </a:lvl1pPr>
            <a:lvl2pPr>
              <a:defRPr sz="1600">
                <a:solidFill>
                  <a:schemeClr val="bg1"/>
                </a:solidFill>
              </a:defRPr>
            </a:lvl2pPr>
            <a:lvl3pPr>
              <a:defRPr sz="1400">
                <a:solidFill>
                  <a:schemeClr val="bg1"/>
                </a:solidFill>
              </a:defRPr>
            </a:lvl3pPr>
            <a:lvl4pPr>
              <a:defRPr sz="1200">
                <a:solidFill>
                  <a:schemeClr val="bg1"/>
                </a:solidFill>
              </a:defRPr>
            </a:lvl4pPr>
            <a:lvl5pPr>
              <a:defRPr sz="1200">
                <a:solidFill>
                  <a:schemeClr val="bg1"/>
                </a:solidFill>
              </a:defRPr>
            </a:lvl5p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Tree>
    <p:extLst>
      <p:ext uri="{BB962C8B-B14F-4D97-AF65-F5344CB8AC3E}">
        <p14:creationId xmlns:p14="http://schemas.microsoft.com/office/powerpoint/2010/main" val="321916712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61B0E15-6FC5-434E-8780-B186D9DB0CD0}"/>
              </a:ext>
            </a:extLst>
          </p:cNvPr>
          <p:cNvSpPr>
            <a:spLocks noGrp="1"/>
          </p:cNvSpPr>
          <p:nvPr>
            <p:ph type="title"/>
          </p:nvPr>
        </p:nvSpPr>
        <p:spPr>
          <a:xfrm>
            <a:off x="838200" y="365125"/>
            <a:ext cx="10820400" cy="1325563"/>
          </a:xfrm>
          <a:prstGeom prst="rect">
            <a:avLst/>
          </a:prstGeom>
        </p:spPr>
        <p:txBody>
          <a:bodyPr vert="horz" lIns="91440" tIns="45720" rIns="91440" bIns="45720" rtlCol="0" anchor="ctr">
            <a:normAutofit/>
          </a:bodyPr>
          <a:lstStyle/>
          <a:p>
            <a:r>
              <a:rPr lang="en-US" noProof="0" smtClean="0"/>
              <a:t>Click to edit Master title style</a:t>
            </a:r>
            <a:endParaRPr lang="en-US" noProof="0"/>
          </a:p>
        </p:txBody>
      </p:sp>
      <p:sp>
        <p:nvSpPr>
          <p:cNvPr id="3" name="Text Placeholder 2">
            <a:extLst>
              <a:ext uri="{FF2B5EF4-FFF2-40B4-BE49-F238E27FC236}">
                <a16:creationId xmlns:a16="http://schemas.microsoft.com/office/drawing/2014/main" id="{A9C7B128-34F3-405C-B601-8BAFDB43499C}"/>
              </a:ext>
            </a:extLst>
          </p:cNvPr>
          <p:cNvSpPr>
            <a:spLocks noGrp="1"/>
          </p:cNvSpPr>
          <p:nvPr>
            <p:ph type="body" idx="1"/>
          </p:nvPr>
        </p:nvSpPr>
        <p:spPr>
          <a:xfrm>
            <a:off x="838200" y="1825625"/>
            <a:ext cx="10820400" cy="4351338"/>
          </a:xfrm>
          <a:prstGeom prst="rect">
            <a:avLst/>
          </a:prstGeom>
        </p:spPr>
        <p:txBody>
          <a:bodyPr vert="horz" lIns="91440" tIns="45720" rIns="91440" bIns="45720" rtlCol="0">
            <a:normAutofit/>
          </a:bodyPr>
          <a:lstStyle/>
          <a:p>
            <a:pPr lvl="0"/>
            <a:r>
              <a:rPr lang="en-US" noProof="0" smtClean="0"/>
              <a:t>Edit Master text styles</a:t>
            </a:r>
          </a:p>
          <a:p>
            <a:pPr lvl="1"/>
            <a:r>
              <a:rPr lang="en-US" noProof="0" smtClean="0"/>
              <a:t>Second level</a:t>
            </a:r>
          </a:p>
          <a:p>
            <a:pPr lvl="2"/>
            <a:r>
              <a:rPr lang="en-US" noProof="0" smtClean="0"/>
              <a:t>Third level</a:t>
            </a:r>
          </a:p>
          <a:p>
            <a:pPr lvl="3"/>
            <a:r>
              <a:rPr lang="en-US" noProof="0" smtClean="0"/>
              <a:t>Fourth level</a:t>
            </a:r>
          </a:p>
          <a:p>
            <a:pPr lvl="4"/>
            <a:r>
              <a:rPr lang="en-US" noProof="0" smtClean="0"/>
              <a:t>Fifth level</a:t>
            </a:r>
            <a:endParaRPr lang="en-US" noProof="0"/>
          </a:p>
        </p:txBody>
      </p:sp>
      <p:sp>
        <p:nvSpPr>
          <p:cNvPr id="6" name="Slide Number Placeholder 5">
            <a:extLst>
              <a:ext uri="{FF2B5EF4-FFF2-40B4-BE49-F238E27FC236}">
                <a16:creationId xmlns:a16="http://schemas.microsoft.com/office/drawing/2014/main" id="{9F5A7754-E8C7-438B-922D-9027C6CF58E2}"/>
              </a:ext>
            </a:extLst>
          </p:cNvPr>
          <p:cNvSpPr>
            <a:spLocks noGrp="1"/>
          </p:cNvSpPr>
          <p:nvPr>
            <p:ph type="sldNum" sz="quarter" idx="4"/>
          </p:nvPr>
        </p:nvSpPr>
        <p:spPr>
          <a:xfrm>
            <a:off x="11112500" y="6356350"/>
            <a:ext cx="660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263D6C4-4840-40CC-AC84-17E24B3B7BDE}" type="slidenum">
              <a:rPr lang="en-US" noProof="0" smtClean="0"/>
              <a:t>‹#›</a:t>
            </a:fld>
            <a:endParaRPr lang="en-US" noProof="0" dirty="0"/>
          </a:p>
        </p:txBody>
      </p:sp>
      <p:sp>
        <p:nvSpPr>
          <p:cNvPr id="5" name="Rectangle 4">
            <a:extLst>
              <a:ext uri="{FF2B5EF4-FFF2-40B4-BE49-F238E27FC236}">
                <a16:creationId xmlns:a16="http://schemas.microsoft.com/office/drawing/2014/main" id="{7CDDDB7D-9189-9548-A2B9-81DC62C3C1A3}"/>
              </a:ext>
            </a:extLst>
          </p:cNvPr>
          <p:cNvSpPr/>
          <p:nvPr userDrawn="1"/>
        </p:nvSpPr>
        <p:spPr>
          <a:xfrm>
            <a:off x="0" y="1"/>
            <a:ext cx="12192000" cy="6857999"/>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7" name="Freeform: Shape 9">
            <a:extLst>
              <a:ext uri="{FF2B5EF4-FFF2-40B4-BE49-F238E27FC236}">
                <a16:creationId xmlns:a16="http://schemas.microsoft.com/office/drawing/2014/main" id="{096D8877-6B4A-4540-8927-767DD7401718}"/>
              </a:ext>
            </a:extLst>
          </p:cNvPr>
          <p:cNvSpPr/>
          <p:nvPr userDrawn="1"/>
        </p:nvSpPr>
        <p:spPr>
          <a:xfrm>
            <a:off x="0" y="1"/>
            <a:ext cx="12192001" cy="6857999"/>
          </a:xfrm>
          <a:custGeom>
            <a:avLst/>
            <a:gdLst>
              <a:gd name="connsiteX0" fmla="*/ 0 w 12192001"/>
              <a:gd name="connsiteY0" fmla="*/ 0 h 6884191"/>
              <a:gd name="connsiteX1" fmla="*/ 7540222 w 12192001"/>
              <a:gd name="connsiteY1" fmla="*/ 0 h 6884191"/>
              <a:gd name="connsiteX2" fmla="*/ 10260629 w 12192001"/>
              <a:gd name="connsiteY2" fmla="*/ 2725573 h 6884191"/>
              <a:gd name="connsiteX3" fmla="*/ 11286710 w 12192001"/>
              <a:gd name="connsiteY3" fmla="*/ 2725573 h 6884191"/>
              <a:gd name="connsiteX4" fmla="*/ 12192000 w 12192001"/>
              <a:gd name="connsiteY4" fmla="*/ 3632581 h 6884191"/>
              <a:gd name="connsiteX5" fmla="*/ 12192001 w 12192001"/>
              <a:gd name="connsiteY5" fmla="*/ 6884191 h 6884191"/>
              <a:gd name="connsiteX6" fmla="*/ 0 w 12192001"/>
              <a:gd name="connsiteY6" fmla="*/ 6884191 h 68841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12192001" h="6884191">
                <a:moveTo>
                  <a:pt x="0" y="0"/>
                </a:moveTo>
                <a:lnTo>
                  <a:pt x="7540222" y="0"/>
                </a:lnTo>
                <a:lnTo>
                  <a:pt x="10260629" y="2725573"/>
                </a:lnTo>
                <a:lnTo>
                  <a:pt x="11286710" y="2725573"/>
                </a:lnTo>
                <a:lnTo>
                  <a:pt x="12192000" y="3632581"/>
                </a:lnTo>
                <a:lnTo>
                  <a:pt x="12192001" y="6884191"/>
                </a:lnTo>
                <a:lnTo>
                  <a:pt x="0" y="6884191"/>
                </a:lnTo>
                <a:close/>
              </a:path>
            </a:pathLst>
          </a:custGeom>
          <a:solidFill>
            <a:schemeClr val="accent2">
              <a:alpha val="74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8" name="Freeform: Shape 17">
            <a:extLst>
              <a:ext uri="{FF2B5EF4-FFF2-40B4-BE49-F238E27FC236}">
                <a16:creationId xmlns:a16="http://schemas.microsoft.com/office/drawing/2014/main" id="{5AF2E123-FE0F-8541-8E36-5030C450AA7E}"/>
              </a:ext>
            </a:extLst>
          </p:cNvPr>
          <p:cNvSpPr/>
          <p:nvPr userDrawn="1"/>
        </p:nvSpPr>
        <p:spPr>
          <a:xfrm rot="16200000" flipV="1">
            <a:off x="2964809" y="-2364446"/>
            <a:ext cx="6862744" cy="11591639"/>
          </a:xfrm>
          <a:custGeom>
            <a:avLst/>
            <a:gdLst>
              <a:gd name="connsiteX0" fmla="*/ 6862744 w 6862744"/>
              <a:gd name="connsiteY0" fmla="*/ 11591639 h 11591639"/>
              <a:gd name="connsiteX1" fmla="*/ 6862744 w 6862744"/>
              <a:gd name="connsiteY1" fmla="*/ 5240223 h 11591639"/>
              <a:gd name="connsiteX2" fmla="*/ 4145656 w 6862744"/>
              <a:gd name="connsiteY2" fmla="*/ 5240223 h 11591639"/>
              <a:gd name="connsiteX3" fmla="*/ 4145656 w 6862744"/>
              <a:gd name="connsiteY3" fmla="*/ 5240222 h 11591639"/>
              <a:gd name="connsiteX4" fmla="*/ 6862744 w 6862744"/>
              <a:gd name="connsiteY4" fmla="*/ 5240222 h 11591639"/>
              <a:gd name="connsiteX5" fmla="*/ 4145656 w 6862744"/>
              <a:gd name="connsiteY5" fmla="*/ 2519152 h 11591639"/>
              <a:gd name="connsiteX6" fmla="*/ 4145656 w 6862744"/>
              <a:gd name="connsiteY6" fmla="*/ 1367198 h 11591639"/>
              <a:gd name="connsiteX7" fmla="*/ 2775863 w 6862744"/>
              <a:gd name="connsiteY7" fmla="*/ 0 h 11591639"/>
              <a:gd name="connsiteX8" fmla="*/ 0 w 6862744"/>
              <a:gd name="connsiteY8" fmla="*/ 0 h 11591639"/>
              <a:gd name="connsiteX9" fmla="*/ 0 w 6862744"/>
              <a:gd name="connsiteY9" fmla="*/ 11591639 h 1159163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62744" h="11591639">
                <a:moveTo>
                  <a:pt x="6862744" y="11591639"/>
                </a:moveTo>
                <a:lnTo>
                  <a:pt x="6862744" y="5240223"/>
                </a:lnTo>
                <a:lnTo>
                  <a:pt x="4145656" y="5240223"/>
                </a:lnTo>
                <a:lnTo>
                  <a:pt x="4145656" y="5240222"/>
                </a:lnTo>
                <a:lnTo>
                  <a:pt x="6862744" y="5240222"/>
                </a:lnTo>
                <a:lnTo>
                  <a:pt x="4145656" y="2519152"/>
                </a:lnTo>
                <a:lnTo>
                  <a:pt x="4145656" y="1367198"/>
                </a:lnTo>
                <a:lnTo>
                  <a:pt x="2775863" y="0"/>
                </a:lnTo>
                <a:lnTo>
                  <a:pt x="0" y="0"/>
                </a:lnTo>
                <a:lnTo>
                  <a:pt x="0" y="11591639"/>
                </a:lnTo>
                <a:close/>
              </a:path>
            </a:pathLst>
          </a:custGeom>
          <a:pattFill prst="wdDnDiag">
            <a:fgClr>
              <a:schemeClr val="accent2"/>
            </a:fgClr>
            <a:bgClr>
              <a:schemeClr val="accent2">
                <a:lumMod val="75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dirty="0"/>
          </a:p>
        </p:txBody>
      </p:sp>
      <p:sp>
        <p:nvSpPr>
          <p:cNvPr id="9" name="Freeform: Shape 11">
            <a:extLst>
              <a:ext uri="{FF2B5EF4-FFF2-40B4-BE49-F238E27FC236}">
                <a16:creationId xmlns:a16="http://schemas.microsoft.com/office/drawing/2014/main" id="{E5519D99-3B68-924A-9CD0-14B911711CA8}"/>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pattFill prst="wdUpDiag">
            <a:fgClr>
              <a:schemeClr val="accent2"/>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0" name="Freeform: Shape 7">
            <a:extLst>
              <a:ext uri="{FF2B5EF4-FFF2-40B4-BE49-F238E27FC236}">
                <a16:creationId xmlns:a16="http://schemas.microsoft.com/office/drawing/2014/main" id="{A09E21A9-FBEF-144C-A152-FE484F3C55C1}"/>
              </a:ext>
            </a:extLst>
          </p:cNvPr>
          <p:cNvSpPr/>
          <p:nvPr userDrawn="1"/>
        </p:nvSpPr>
        <p:spPr>
          <a:xfrm rot="16200000" flipV="1">
            <a:off x="2664629" y="-2669372"/>
            <a:ext cx="6862744" cy="12192000"/>
          </a:xfrm>
          <a:custGeom>
            <a:avLst/>
            <a:gdLst>
              <a:gd name="connsiteX0" fmla="*/ 6849744 w 6849744"/>
              <a:gd name="connsiteY0" fmla="*/ 12192000 h 12192000"/>
              <a:gd name="connsiteX1" fmla="*/ 6849744 w 6849744"/>
              <a:gd name="connsiteY1" fmla="*/ 5840584 h 12192000"/>
              <a:gd name="connsiteX2" fmla="*/ 4137803 w 6849744"/>
              <a:gd name="connsiteY2" fmla="*/ 5840584 h 12192000"/>
              <a:gd name="connsiteX3" fmla="*/ 4137803 w 6849744"/>
              <a:gd name="connsiteY3" fmla="*/ 5840583 h 12192000"/>
              <a:gd name="connsiteX4" fmla="*/ 6849744 w 6849744"/>
              <a:gd name="connsiteY4" fmla="*/ 5840583 h 12192000"/>
              <a:gd name="connsiteX5" fmla="*/ 4137803 w 6849744"/>
              <a:gd name="connsiteY5" fmla="*/ 3119513 h 12192000"/>
              <a:gd name="connsiteX6" fmla="*/ 4137803 w 6849744"/>
              <a:gd name="connsiteY6" fmla="*/ 1967559 h 12192000"/>
              <a:gd name="connsiteX7" fmla="*/ 2170243 w 6849744"/>
              <a:gd name="connsiteY7" fmla="*/ 0 h 12192000"/>
              <a:gd name="connsiteX8" fmla="*/ 0 w 6849744"/>
              <a:gd name="connsiteY8" fmla="*/ 0 h 12192000"/>
              <a:gd name="connsiteX9" fmla="*/ 0 w 6849744"/>
              <a:gd name="connsiteY9" fmla="*/ 12192000 h 121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6849744" h="12192000">
                <a:moveTo>
                  <a:pt x="6849744" y="12192000"/>
                </a:moveTo>
                <a:lnTo>
                  <a:pt x="6849744" y="5840584"/>
                </a:lnTo>
                <a:lnTo>
                  <a:pt x="4137803" y="5840584"/>
                </a:lnTo>
                <a:lnTo>
                  <a:pt x="4137803" y="5840583"/>
                </a:lnTo>
                <a:lnTo>
                  <a:pt x="6849744" y="5840583"/>
                </a:lnTo>
                <a:lnTo>
                  <a:pt x="4137803" y="3119513"/>
                </a:lnTo>
                <a:lnTo>
                  <a:pt x="4137803" y="1967559"/>
                </a:lnTo>
                <a:lnTo>
                  <a:pt x="2170243" y="0"/>
                </a:lnTo>
                <a:lnTo>
                  <a:pt x="0" y="0"/>
                </a:lnTo>
                <a:lnTo>
                  <a:pt x="0" y="12192000"/>
                </a:lnTo>
                <a:close/>
              </a:path>
            </a:pathLst>
          </a:custGeom>
          <a:solidFill>
            <a:schemeClr val="accent1">
              <a:lumMod val="50000"/>
              <a:alpha val="9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1" name="Title 1">
            <a:extLst>
              <a:ext uri="{FF2B5EF4-FFF2-40B4-BE49-F238E27FC236}">
                <a16:creationId xmlns:a16="http://schemas.microsoft.com/office/drawing/2014/main" id="{70C7F2CB-A8CE-1545-A08D-93592C4BAEEA}"/>
              </a:ext>
            </a:extLst>
          </p:cNvPr>
          <p:cNvSpPr txBox="1">
            <a:spLocks/>
          </p:cNvSpPr>
          <p:nvPr userDrawn="1"/>
        </p:nvSpPr>
        <p:spPr>
          <a:xfrm>
            <a:off x="444500" y="542925"/>
            <a:ext cx="11214100" cy="535531"/>
          </a:xfrm>
          <a:prstGeom prst="rect">
            <a:avLst/>
          </a:prstGeom>
        </p:spPr>
        <p:txBody>
          <a:bodyPr vert="horz" wrap="square" lIns="91440" tIns="45720" rIns="91440" bIns="45720" rtlCol="0" anchor="t">
            <a:spAutoFit/>
          </a:bodyPr>
          <a:lstStyle>
            <a:lvl1pPr algn="l" defTabSz="914400" rtl="0" eaLnBrk="1" latinLnBrk="0" hangingPunct="1">
              <a:lnSpc>
                <a:spcPct val="90000"/>
              </a:lnSpc>
              <a:spcBef>
                <a:spcPct val="0"/>
              </a:spcBef>
              <a:buNone/>
              <a:defRPr lang="en-GB" sz="3200" b="1" kern="1200" spc="-70" baseline="0" dirty="0">
                <a:solidFill>
                  <a:schemeClr val="bg1"/>
                </a:solidFill>
                <a:latin typeface="Trebuchet MS" panose="020B0603020202020204" pitchFamily="34" charset="0"/>
                <a:ea typeface="+mj-ea"/>
                <a:cs typeface="+mj-cs"/>
              </a:defRPr>
            </a:lvl1pPr>
          </a:lstStyle>
          <a:p>
            <a:r>
              <a:rPr lang="en-US" noProof="0" dirty="0">
                <a:latin typeface="+mj-lt"/>
              </a:rPr>
              <a:t>Click to edit Master title style</a:t>
            </a:r>
          </a:p>
        </p:txBody>
      </p:sp>
      <p:grpSp>
        <p:nvGrpSpPr>
          <p:cNvPr id="12" name="Group 11">
            <a:extLst>
              <a:ext uri="{FF2B5EF4-FFF2-40B4-BE49-F238E27FC236}">
                <a16:creationId xmlns:a16="http://schemas.microsoft.com/office/drawing/2014/main" id="{7068FCE4-1B47-3C4B-B091-013120A97D09}"/>
              </a:ext>
            </a:extLst>
          </p:cNvPr>
          <p:cNvGrpSpPr/>
          <p:nvPr userDrawn="1"/>
        </p:nvGrpSpPr>
        <p:grpSpPr>
          <a:xfrm rot="16200000">
            <a:off x="499388" y="-322655"/>
            <a:ext cx="535531" cy="645309"/>
            <a:chOff x="10945855" y="7317026"/>
            <a:chExt cx="2483924" cy="2993104"/>
          </a:xfrm>
        </p:grpSpPr>
        <p:sp>
          <p:nvSpPr>
            <p:cNvPr id="13" name="Freeform: Shape 15">
              <a:extLst>
                <a:ext uri="{FF2B5EF4-FFF2-40B4-BE49-F238E27FC236}">
                  <a16:creationId xmlns:a16="http://schemas.microsoft.com/office/drawing/2014/main" id="{FEC3FDE7-F27E-5E4E-8752-287CAB7792D4}"/>
                </a:ext>
              </a:extLst>
            </p:cNvPr>
            <p:cNvSpPr/>
            <p:nvPr/>
          </p:nvSpPr>
          <p:spPr>
            <a:xfrm rot="2700000">
              <a:off x="10945855" y="7826207"/>
              <a:ext cx="2483923" cy="2483924"/>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solidFill>
              <a:schemeClr val="accent1">
                <a:lumMod val="50000"/>
              </a:schemeClr>
            </a:solid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Freeform: Shape 16">
              <a:extLst>
                <a:ext uri="{FF2B5EF4-FFF2-40B4-BE49-F238E27FC236}">
                  <a16:creationId xmlns:a16="http://schemas.microsoft.com/office/drawing/2014/main" id="{81C902DB-0D21-5044-82B6-9E7A70A1BF62}"/>
                </a:ext>
              </a:extLst>
            </p:cNvPr>
            <p:cNvSpPr/>
            <p:nvPr/>
          </p:nvSpPr>
          <p:spPr>
            <a:xfrm rot="8100000" flipH="1">
              <a:off x="10986797" y="7317026"/>
              <a:ext cx="2402031" cy="2402032"/>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1">
                  <a:lumMod val="60000"/>
                  <a:lumOff val="40000"/>
                </a:schemeClr>
              </a:fgClr>
              <a:bgClr>
                <a:schemeClr val="accent2">
                  <a:lumMod val="50000"/>
                </a:schemeClr>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grpSp>
        <p:nvGrpSpPr>
          <p:cNvPr id="15" name="Group 14">
            <a:extLst>
              <a:ext uri="{FF2B5EF4-FFF2-40B4-BE49-F238E27FC236}">
                <a16:creationId xmlns:a16="http://schemas.microsoft.com/office/drawing/2014/main" id="{BE1E08A0-195D-694F-947B-986A76FBB93E}"/>
              </a:ext>
            </a:extLst>
          </p:cNvPr>
          <p:cNvGrpSpPr/>
          <p:nvPr userDrawn="1"/>
        </p:nvGrpSpPr>
        <p:grpSpPr>
          <a:xfrm>
            <a:off x="-1" y="1357409"/>
            <a:ext cx="12192001" cy="4846320"/>
            <a:chOff x="-1" y="1357409"/>
            <a:chExt cx="12192001" cy="4917518"/>
          </a:xfrm>
        </p:grpSpPr>
        <p:sp>
          <p:nvSpPr>
            <p:cNvPr id="16" name="Rectangle: Single Corner Snipped 18">
              <a:extLst>
                <a:ext uri="{FF2B5EF4-FFF2-40B4-BE49-F238E27FC236}">
                  <a16:creationId xmlns:a16="http://schemas.microsoft.com/office/drawing/2014/main" id="{ED5DFFCD-1EE3-E64E-B51F-BD7D72413E0B}"/>
                </a:ext>
              </a:extLst>
            </p:cNvPr>
            <p:cNvSpPr/>
            <p:nvPr userDrawn="1"/>
          </p:nvSpPr>
          <p:spPr>
            <a:xfrm flipV="1">
              <a:off x="-1" y="1357409"/>
              <a:ext cx="12192000" cy="4917518"/>
            </a:xfrm>
            <a:prstGeom prst="snip1Rect">
              <a:avLst>
                <a:gd name="adj" fmla="val 0"/>
              </a:avLst>
            </a:prstGeom>
            <a:pattFill prst="dkVert">
              <a:fgClr>
                <a:schemeClr val="accent5"/>
              </a:fgClr>
              <a:bgClr>
                <a:schemeClr val="accent2">
                  <a:lumMod val="50000"/>
                </a:schemeClr>
              </a:bgClr>
            </a:patt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lvl="0" algn="ctr"/>
              <a:endParaRPr lang="en-US" noProof="0" dirty="0"/>
            </a:p>
          </p:txBody>
        </p:sp>
        <p:sp>
          <p:nvSpPr>
            <p:cNvPr id="17" name="Rectangle: Single Corner Snipped 2">
              <a:extLst>
                <a:ext uri="{FF2B5EF4-FFF2-40B4-BE49-F238E27FC236}">
                  <a16:creationId xmlns:a16="http://schemas.microsoft.com/office/drawing/2014/main" id="{C12DB3CA-8E64-AA43-BFBE-A2CA9A816DBE}"/>
                </a:ext>
              </a:extLst>
            </p:cNvPr>
            <p:cNvSpPr/>
            <p:nvPr userDrawn="1"/>
          </p:nvSpPr>
          <p:spPr>
            <a:xfrm flipV="1">
              <a:off x="-1" y="1357409"/>
              <a:ext cx="12192001" cy="4917518"/>
            </a:xfrm>
            <a:prstGeom prst="snip1Rect">
              <a:avLst>
                <a:gd name="adj" fmla="val 19670"/>
              </a:avLst>
            </a:prstGeom>
            <a:solidFill>
              <a:schemeClr val="accent1">
                <a:lumMod val="5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pSp>
      <p:sp>
        <p:nvSpPr>
          <p:cNvPr id="18" name="Freeform: Shape 23">
            <a:extLst>
              <a:ext uri="{FF2B5EF4-FFF2-40B4-BE49-F238E27FC236}">
                <a16:creationId xmlns:a16="http://schemas.microsoft.com/office/drawing/2014/main" id="{A587DEFD-D470-4142-8E0D-A71DDB147C92}"/>
              </a:ext>
            </a:extLst>
          </p:cNvPr>
          <p:cNvSpPr/>
          <p:nvPr userDrawn="1"/>
        </p:nvSpPr>
        <p:spPr>
          <a:xfrm flipH="1">
            <a:off x="10782300" y="5448297"/>
            <a:ext cx="1409700" cy="1409703"/>
          </a:xfrm>
          <a:custGeom>
            <a:avLst/>
            <a:gdLst>
              <a:gd name="connsiteX0" fmla="*/ 754341 w 754341"/>
              <a:gd name="connsiteY0" fmla="*/ 754341 h 754341"/>
              <a:gd name="connsiteX1" fmla="*/ 0 w 754341"/>
              <a:gd name="connsiteY1" fmla="*/ 754341 h 754341"/>
              <a:gd name="connsiteX2" fmla="*/ 0 w 754341"/>
              <a:gd name="connsiteY2" fmla="*/ 0 h 754341"/>
            </a:gdLst>
            <a:ahLst/>
            <a:cxnLst>
              <a:cxn ang="0">
                <a:pos x="connsiteX0" y="connsiteY0"/>
              </a:cxn>
              <a:cxn ang="0">
                <a:pos x="connsiteX1" y="connsiteY1"/>
              </a:cxn>
              <a:cxn ang="0">
                <a:pos x="connsiteX2" y="connsiteY2"/>
              </a:cxn>
            </a:cxnLst>
            <a:rect l="l" t="t" r="r" b="b"/>
            <a:pathLst>
              <a:path w="754341" h="754341">
                <a:moveTo>
                  <a:pt x="754341" y="754341"/>
                </a:moveTo>
                <a:lnTo>
                  <a:pt x="0" y="754341"/>
                </a:lnTo>
                <a:lnTo>
                  <a:pt x="0" y="0"/>
                </a:lnTo>
                <a:close/>
              </a:path>
            </a:pathLst>
          </a:custGeom>
          <a:pattFill prst="dkHorz">
            <a:fgClr>
              <a:schemeClr val="accent2">
                <a:lumMod val="50000"/>
              </a:schemeClr>
            </a:fgClr>
            <a:bgClr>
              <a:schemeClr val="accent2"/>
            </a:bgClr>
          </a:pattFill>
          <a:ln>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9" name="Slide Number Placeholder 4">
            <a:extLst>
              <a:ext uri="{FF2B5EF4-FFF2-40B4-BE49-F238E27FC236}">
                <a16:creationId xmlns:a16="http://schemas.microsoft.com/office/drawing/2014/main" id="{7D9BF857-7910-734D-A217-5E3344220AA2}"/>
              </a:ext>
            </a:extLst>
          </p:cNvPr>
          <p:cNvSpPr txBox="1">
            <a:spLocks/>
          </p:cNvSpPr>
          <p:nvPr userDrawn="1"/>
        </p:nvSpPr>
        <p:spPr>
          <a:xfrm>
            <a:off x="11252200" y="6315075"/>
            <a:ext cx="406400" cy="365125"/>
          </a:xfrm>
          <a:prstGeom prst="rect">
            <a:avLst/>
          </a:prstGeom>
        </p:spPr>
        <p:txBody>
          <a:bodyPr/>
          <a:lstStyle>
            <a:defPPr>
              <a:defRPr lang="en-US"/>
            </a:defPPr>
            <a:lvl1pPr marL="0" algn="l" defTabSz="914400" rtl="0" eaLnBrk="1" latinLnBrk="0" hangingPunct="1">
              <a:defRPr sz="1000" kern="1200">
                <a:solidFill>
                  <a:schemeClr val="bg1"/>
                </a:solidFill>
                <a:latin typeface="Trade Gothic LT Pro" panose="020B0503040303020004" pitchFamily="34" charset="0"/>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C263D6C4-4840-40CC-AC84-17E24B3B7BDE}" type="slidenum">
              <a:rPr lang="en-US" noProof="0" smtClean="0"/>
              <a:pPr/>
              <a:t>‹#›</a:t>
            </a:fld>
            <a:endParaRPr lang="en-US" noProof="0" dirty="0"/>
          </a:p>
        </p:txBody>
      </p:sp>
    </p:spTree>
    <p:extLst>
      <p:ext uri="{BB962C8B-B14F-4D97-AF65-F5344CB8AC3E}">
        <p14:creationId xmlns:p14="http://schemas.microsoft.com/office/powerpoint/2010/main" val="666093331"/>
      </p:ext>
    </p:extLst>
  </p:cSld>
  <p:clrMap bg1="lt1" tx1="dk1" bg2="lt2" tx2="dk2" accent1="accent1" accent2="accent2" accent3="accent3" accent4="accent4" accent5="accent5" accent6="accent6" hlink="hlink" folHlink="folHlink"/>
  <p:sldLayoutIdLst>
    <p:sldLayoutId id="2147483649" r:id="rId1"/>
    <p:sldLayoutId id="2147483651" r:id="rId2"/>
    <p:sldLayoutId id="2147483660" r:id="rId3"/>
    <p:sldLayoutId id="2147483666" r:id="rId4"/>
    <p:sldLayoutId id="2147483654" r:id="rId5"/>
    <p:sldLayoutId id="2147483661" r:id="rId6"/>
    <p:sldLayoutId id="2147483677" r:id="rId7"/>
    <p:sldLayoutId id="2147483674" r:id="rId8"/>
    <p:sldLayoutId id="2147483665" r:id="rId9"/>
    <p:sldLayoutId id="2147483673" r:id="rId10"/>
    <p:sldLayoutId id="2147483662" r:id="rId11"/>
    <p:sldLayoutId id="2147483663" r:id="rId12"/>
    <p:sldLayoutId id="2147483664" r:id="rId13"/>
    <p:sldLayoutId id="2147483675" r:id="rId14"/>
    <p:sldLayoutId id="2147483676" r:id="rId15"/>
    <p:sldLayoutId id="2147483672" r:id="rId16"/>
    <p:sldLayoutId id="2147483667" r:id="rId17"/>
    <p:sldLayoutId id="2147483668" r:id="rId18"/>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Clr>
          <a:schemeClr val="accent2"/>
        </a:buClr>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Clr>
          <a:schemeClr val="accent2"/>
        </a:buClr>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Clr>
          <a:schemeClr val="accent2"/>
        </a:buClr>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Clr>
          <a:schemeClr val="accent2"/>
        </a:buClr>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mod="1">
    <p:ext uri="{27BBF7A9-308A-43DC-89C8-2F10F3537804}">
      <p15:sldGuideLst xmlns:p15="http://schemas.microsoft.com/office/powerpoint/2012/main">
        <p15:guide id="1" orient="horz" pos="2160" userDrawn="1">
          <p15:clr>
            <a:srgbClr val="F26B43"/>
          </p15:clr>
        </p15:guide>
        <p15:guide id="2" pos="3840" userDrawn="1">
          <p15:clr>
            <a:srgbClr val="F26B43"/>
          </p15:clr>
        </p15:guide>
        <p15:guide id="3" pos="336" userDrawn="1">
          <p15:clr>
            <a:srgbClr val="F26B43"/>
          </p15:clr>
        </p15:guide>
        <p15:guide id="4" orient="horz" pos="336" userDrawn="1">
          <p15:clr>
            <a:srgbClr val="F26B43"/>
          </p15:clr>
        </p15:guide>
        <p15:guide id="5" pos="7344" userDrawn="1">
          <p15:clr>
            <a:srgbClr val="F26B43"/>
          </p15:clr>
        </p15:guide>
        <p15:guide id="6" orient="horz" pos="3984"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chart" Target="../charts/chart1.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2" Type="http://schemas.openxmlformats.org/officeDocument/2006/relationships/hyperlink" Target="https://go.microsoft.com/fwlink/?linkid=2006808&amp;clcid=0x409" TargetMode="External"/><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9.xml"/></Relationships>
</file>

<file path=ppt/slides/_rels/slide6.xml.rels><?xml version="1.0" encoding="UTF-8" standalone="yes"?>
<Relationships xmlns="http://schemas.openxmlformats.org/package/2006/relationships"><Relationship Id="rId8" Type="http://schemas.openxmlformats.org/officeDocument/2006/relationships/image" Target="../media/image4.png"/><Relationship Id="rId3" Type="http://schemas.openxmlformats.org/officeDocument/2006/relationships/image" Target="../media/image2.svg"/><Relationship Id="rId7" Type="http://schemas.openxmlformats.org/officeDocument/2006/relationships/image" Target="../media/image6.sv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3.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5.png"/><Relationship Id="rId4" Type="http://schemas.openxmlformats.org/officeDocument/2006/relationships/image" Target="../media/image2.png"/><Relationship Id="rId9" Type="http://schemas.openxmlformats.org/officeDocument/2006/relationships/image" Target="../media/image8.svg"/></Relationships>
</file>

<file path=ppt/slides/_rels/slide7.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12.xml"/></Relationships>
</file>

<file path=ppt/slides/_rels/slide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a:xfrm>
            <a:off x="4133088" y="311951"/>
            <a:ext cx="7077456" cy="1243584"/>
          </a:xfrm>
        </p:spPr>
        <p:txBody>
          <a:bodyPr/>
          <a:lstStyle/>
          <a:p>
            <a:r>
              <a:rPr lang="en-US" sz="4800" dirty="0" smtClean="0"/>
              <a:t>Digital portfolio</a:t>
            </a:r>
            <a:endParaRPr lang="en-US" sz="4800" dirty="0"/>
          </a:p>
        </p:txBody>
      </p:sp>
      <p:sp>
        <p:nvSpPr>
          <p:cNvPr id="3" name="Subtitle 2">
            <a:extLst>
              <a:ext uri="{FF2B5EF4-FFF2-40B4-BE49-F238E27FC236}">
                <a16:creationId xmlns:a16="http://schemas.microsoft.com/office/drawing/2014/main" id="{0D537F64-4C96-4AA8-BB21-E8053A3186DD}"/>
              </a:ext>
            </a:extLst>
          </p:cNvPr>
          <p:cNvSpPr>
            <a:spLocks noGrp="1"/>
          </p:cNvSpPr>
          <p:nvPr>
            <p:ph type="subTitle" idx="1"/>
          </p:nvPr>
        </p:nvSpPr>
        <p:spPr>
          <a:xfrm>
            <a:off x="3077308" y="2561023"/>
            <a:ext cx="7922221" cy="2731946"/>
          </a:xfrm>
        </p:spPr>
        <p:txBody>
          <a:bodyPr/>
          <a:lstStyle/>
          <a:p>
            <a:r>
              <a:rPr lang="en-US" dirty="0"/>
              <a:t>STUDENT </a:t>
            </a:r>
            <a:r>
              <a:rPr lang="en-US" dirty="0" smtClean="0"/>
              <a:t>NAME: </a:t>
            </a:r>
            <a:r>
              <a:rPr lang="en-US" dirty="0" err="1" smtClean="0"/>
              <a:t>Dharshini.B</a:t>
            </a:r>
            <a:endParaRPr lang="en-US" dirty="0"/>
          </a:p>
          <a:p>
            <a:r>
              <a:rPr lang="en-US" dirty="0"/>
              <a:t>REGISTER NO AND NMID</a:t>
            </a:r>
            <a:r>
              <a:rPr lang="en-US"/>
              <a:t>: </a:t>
            </a:r>
            <a:r>
              <a:rPr lang="en-US" smtClean="0"/>
              <a:t>36324u09017 </a:t>
            </a:r>
            <a:r>
              <a:rPr lang="en-US"/>
              <a:t>and </a:t>
            </a:r>
            <a:r>
              <a:rPr lang="en-US" smtClean="0"/>
              <a:t>D30D664876E2498</a:t>
            </a:r>
            <a:endParaRPr lang="en-US" dirty="0"/>
          </a:p>
          <a:p>
            <a:r>
              <a:rPr lang="en-US" dirty="0"/>
              <a:t>DEPARTMENT: BCA</a:t>
            </a:r>
          </a:p>
          <a:p>
            <a:r>
              <a:rPr lang="en-US" dirty="0"/>
              <a:t>COLLEGE/UNIVERSITY: </a:t>
            </a:r>
            <a:r>
              <a:rPr lang="en-US" dirty="0" err="1"/>
              <a:t>Sree</a:t>
            </a:r>
            <a:r>
              <a:rPr lang="en-US" dirty="0"/>
              <a:t> </a:t>
            </a:r>
            <a:r>
              <a:rPr lang="en-US" dirty="0" err="1"/>
              <a:t>abiraami</a:t>
            </a:r>
            <a:r>
              <a:rPr lang="en-US" dirty="0"/>
              <a:t> arts and science college for women / </a:t>
            </a:r>
            <a:r>
              <a:rPr lang="en-US" dirty="0" err="1"/>
              <a:t>Thiruvalluvar</a:t>
            </a:r>
            <a:r>
              <a:rPr lang="en-US" dirty="0"/>
              <a:t> university</a:t>
            </a:r>
          </a:p>
        </p:txBody>
      </p:sp>
    </p:spTree>
    <p:extLst>
      <p:ext uri="{BB962C8B-B14F-4D97-AF65-F5344CB8AC3E}">
        <p14:creationId xmlns:p14="http://schemas.microsoft.com/office/powerpoint/2010/main" val="3946934594"/>
      </p:ext>
    </p:extLst>
  </p:cSld>
  <p:clrMapOvr>
    <a:masterClrMapping/>
  </p:clrMapOvr>
  <p:transition spd="slow">
    <p:wipe/>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Chart</a:t>
            </a:r>
          </a:p>
        </p:txBody>
      </p:sp>
      <p:graphicFrame>
        <p:nvGraphicFramePr>
          <p:cNvPr id="7" name="Chart 6" title="Gross Revenue Placeholder Chart">
            <a:extLst>
              <a:ext uri="{FF2B5EF4-FFF2-40B4-BE49-F238E27FC236}">
                <a16:creationId xmlns:a16="http://schemas.microsoft.com/office/drawing/2014/main" id="{19AEAA04-4840-FB41-B910-5F3570D85F0A}"/>
              </a:ext>
            </a:extLst>
          </p:cNvPr>
          <p:cNvGraphicFramePr/>
          <p:nvPr>
            <p:extLst>
              <p:ext uri="{D42A27DB-BD31-4B8C-83A1-F6EECF244321}">
                <p14:modId xmlns:p14="http://schemas.microsoft.com/office/powerpoint/2010/main" val="654825679"/>
              </p:ext>
            </p:extLst>
          </p:nvPr>
        </p:nvGraphicFramePr>
        <p:xfrm>
          <a:off x="1250950" y="1712075"/>
          <a:ext cx="9690100" cy="4444199"/>
        </p:xfrm>
        <a:graphic>
          <a:graphicData uri="http://schemas.openxmlformats.org/drawingml/2006/chart">
            <c:chart xmlns:c="http://schemas.openxmlformats.org/drawingml/2006/chart" xmlns:r="http://schemas.openxmlformats.org/officeDocument/2006/relationships" r:id="rId2"/>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10</a:t>
            </a:fld>
            <a:endParaRPr lang="en-US" dirty="0"/>
          </a:p>
        </p:txBody>
      </p:sp>
    </p:spTree>
    <p:extLst>
      <p:ext uri="{BB962C8B-B14F-4D97-AF65-F5344CB8AC3E}">
        <p14:creationId xmlns:p14="http://schemas.microsoft.com/office/powerpoint/2010/main" val="332230014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Title 5">
            <a:extLst>
              <a:ext uri="{FF2B5EF4-FFF2-40B4-BE49-F238E27FC236}">
                <a16:creationId xmlns:a16="http://schemas.microsoft.com/office/drawing/2014/main" id="{A4CD37D6-FE32-48E3-A3AD-F07BE6A19FA1}"/>
              </a:ext>
            </a:extLst>
          </p:cNvPr>
          <p:cNvSpPr>
            <a:spLocks noGrp="1"/>
          </p:cNvSpPr>
          <p:nvPr>
            <p:ph type="title"/>
          </p:nvPr>
        </p:nvSpPr>
        <p:spPr>
          <a:xfrm>
            <a:off x="533399" y="3200400"/>
            <a:ext cx="7551057" cy="2859313"/>
          </a:xfrm>
        </p:spPr>
        <p:txBody>
          <a:bodyPr/>
          <a:lstStyle/>
          <a:p>
            <a:r>
              <a:rPr lang="en-US" dirty="0"/>
              <a:t>Quote appears here </a:t>
            </a:r>
            <a:br>
              <a:rPr lang="en-US" dirty="0"/>
            </a:br>
            <a:r>
              <a:rPr lang="en-US" dirty="0"/>
              <a:t>Lorem ipsum dolor sit amet, consectetuer adipiscing elit.” </a:t>
            </a:r>
            <a:br>
              <a:rPr lang="en-US" dirty="0"/>
            </a:br>
            <a:r>
              <a:rPr lang="en-US" sz="2400" dirty="0"/>
              <a:t>- Author</a:t>
            </a:r>
            <a:endParaRPr lang="en-US" dirty="0"/>
          </a:p>
        </p:txBody>
      </p:sp>
      <p:sp>
        <p:nvSpPr>
          <p:cNvPr id="2" name="Slide Number Placeholder 1">
            <a:extLst>
              <a:ext uri="{FF2B5EF4-FFF2-40B4-BE49-F238E27FC236}">
                <a16:creationId xmlns:a16="http://schemas.microsoft.com/office/drawing/2014/main" id="{8EDC7217-2779-44E0-9E6D-3B3879516A1D}"/>
              </a:ext>
            </a:extLst>
          </p:cNvPr>
          <p:cNvSpPr>
            <a:spLocks noGrp="1"/>
          </p:cNvSpPr>
          <p:nvPr>
            <p:ph type="sldNum" sz="quarter" idx="12"/>
          </p:nvPr>
        </p:nvSpPr>
        <p:spPr/>
        <p:txBody>
          <a:bodyPr/>
          <a:lstStyle/>
          <a:p>
            <a:fld id="{C263D6C4-4840-40CC-AC84-17E24B3B7BDE}" type="slidenum">
              <a:rPr lang="en-US" smtClean="0"/>
              <a:pPr/>
              <a:t>11</a:t>
            </a:fld>
            <a:endParaRPr lang="en-US" dirty="0"/>
          </a:p>
        </p:txBody>
      </p:sp>
    </p:spTree>
    <p:extLst>
      <p:ext uri="{BB962C8B-B14F-4D97-AF65-F5344CB8AC3E}">
        <p14:creationId xmlns:p14="http://schemas.microsoft.com/office/powerpoint/2010/main" val="9141345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1</a:t>
            </a:r>
            <a:endParaRPr lang="en-GB" dirty="0"/>
          </a:p>
        </p:txBody>
      </p:sp>
    </p:spTree>
    <p:extLst>
      <p:ext uri="{BB962C8B-B14F-4D97-AF65-F5344CB8AC3E}">
        <p14:creationId xmlns:p14="http://schemas.microsoft.com/office/powerpoint/2010/main" val="429771863"/>
      </p:ext>
    </p:extLst>
  </p:cSld>
  <p:clrMapOvr>
    <a:masterClrMapping/>
  </p:clrMapOvr>
  <p:transition spd="slow">
    <p:wipe/>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2BE5BF-9922-45FB-8F3F-4446D40A051B}"/>
              </a:ext>
            </a:extLst>
          </p:cNvPr>
          <p:cNvSpPr>
            <a:spLocks noGrp="1"/>
          </p:cNvSpPr>
          <p:nvPr>
            <p:ph type="ctrTitle"/>
          </p:nvPr>
        </p:nvSpPr>
        <p:spPr/>
        <p:txBody>
          <a:bodyPr/>
          <a:lstStyle/>
          <a:p>
            <a:r>
              <a:rPr lang="en-US" dirty="0"/>
              <a:t>Thank You 2</a:t>
            </a:r>
            <a:endParaRPr lang="en-GB" dirty="0"/>
          </a:p>
        </p:txBody>
      </p:sp>
    </p:spTree>
    <p:extLst>
      <p:ext uri="{BB962C8B-B14F-4D97-AF65-F5344CB8AC3E}">
        <p14:creationId xmlns:p14="http://schemas.microsoft.com/office/powerpoint/2010/main" val="4406968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98DCA46-603B-4178-8707-30E192CE6B8D}"/>
              </a:ext>
            </a:extLst>
          </p:cNvPr>
          <p:cNvSpPr>
            <a:spLocks noGrp="1"/>
          </p:cNvSpPr>
          <p:nvPr>
            <p:ph type="title"/>
          </p:nvPr>
        </p:nvSpPr>
        <p:spPr/>
        <p:txBody>
          <a:bodyPr/>
          <a:lstStyle/>
          <a:p>
            <a:r>
              <a:rPr lang="en-US" dirty="0"/>
              <a:t>Customize this Template</a:t>
            </a:r>
          </a:p>
        </p:txBody>
      </p:sp>
      <p:sp>
        <p:nvSpPr>
          <p:cNvPr id="2" name="Slide Number Placeholder 1">
            <a:extLst>
              <a:ext uri="{FF2B5EF4-FFF2-40B4-BE49-F238E27FC236}">
                <a16:creationId xmlns:a16="http://schemas.microsoft.com/office/drawing/2014/main" id="{6D90B5C6-1CB0-445E-99D1-8E2FE8C59B50}"/>
              </a:ext>
            </a:extLst>
          </p:cNvPr>
          <p:cNvSpPr>
            <a:spLocks noGrp="1"/>
          </p:cNvSpPr>
          <p:nvPr>
            <p:ph type="sldNum" sz="quarter" idx="12"/>
          </p:nvPr>
        </p:nvSpPr>
        <p:spPr/>
        <p:txBody>
          <a:bodyPr/>
          <a:lstStyle/>
          <a:p>
            <a:fld id="{C263D6C4-4840-40CC-AC84-17E24B3B7BDE}" type="slidenum">
              <a:rPr lang="en-US" smtClean="0"/>
              <a:pPr/>
              <a:t>14</a:t>
            </a:fld>
            <a:endParaRPr lang="en-US" dirty="0"/>
          </a:p>
        </p:txBody>
      </p:sp>
      <p:sp>
        <p:nvSpPr>
          <p:cNvPr id="3" name="Text Placeholder 2">
            <a:extLst>
              <a:ext uri="{FF2B5EF4-FFF2-40B4-BE49-F238E27FC236}">
                <a16:creationId xmlns:a16="http://schemas.microsoft.com/office/drawing/2014/main" id="{06554A61-D199-469B-AB0C-B68F82B5059F}"/>
              </a:ext>
            </a:extLst>
          </p:cNvPr>
          <p:cNvSpPr>
            <a:spLocks noGrp="1"/>
          </p:cNvSpPr>
          <p:nvPr>
            <p:ph type="body" sz="quarter" idx="13"/>
          </p:nvPr>
        </p:nvSpPr>
        <p:spPr/>
        <p:txBody>
          <a:bodyPr/>
          <a:lstStyle/>
          <a:p>
            <a:r>
              <a:rPr lang="en-US" u="sng" dirty="0">
                <a:hlinkClick r:id="rId2">
                  <a:extLst>
                    <a:ext uri="{A12FA001-AC4F-418D-AE19-62706E023703}">
                      <ahyp:hlinkClr xmlns:ahyp="http://schemas.microsoft.com/office/drawing/2018/hyperlinkcolor" xmlns="" val="tx"/>
                    </a:ext>
                  </a:extLst>
                </a:hlinkClick>
              </a:rPr>
              <a:t>Template Editing Instructions and Feedback</a:t>
            </a:r>
            <a:endParaRPr lang="en-US" u="sng" dirty="0"/>
          </a:p>
        </p:txBody>
      </p:sp>
    </p:spTree>
    <p:extLst>
      <p:ext uri="{BB962C8B-B14F-4D97-AF65-F5344CB8AC3E}">
        <p14:creationId xmlns:p14="http://schemas.microsoft.com/office/powerpoint/2010/main" val="5958238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E3BD8413-C238-49D7-A4E1-E8FEF1811A0E}"/>
              </a:ext>
            </a:extLst>
          </p:cNvPr>
          <p:cNvSpPr>
            <a:spLocks noGrp="1"/>
          </p:cNvSpPr>
          <p:nvPr>
            <p:ph type="title"/>
          </p:nvPr>
        </p:nvSpPr>
        <p:spPr/>
        <p:txBody>
          <a:bodyPr/>
          <a:lstStyle/>
          <a:p>
            <a:r>
              <a:rPr lang="en-US" dirty="0"/>
              <a:t>Section Header01</a:t>
            </a:r>
          </a:p>
        </p:txBody>
      </p:sp>
      <p:sp>
        <p:nvSpPr>
          <p:cNvPr id="5" name="Text Placeholder 4">
            <a:extLst>
              <a:ext uri="{FF2B5EF4-FFF2-40B4-BE49-F238E27FC236}">
                <a16:creationId xmlns:a16="http://schemas.microsoft.com/office/drawing/2014/main" id="{0A95F4DE-39B7-4CE2-BC1E-8B8AE662A895}"/>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0B24BF10-2B55-43AB-9F77-F1A1410384A9}"/>
              </a:ext>
            </a:extLst>
          </p:cNvPr>
          <p:cNvSpPr>
            <a:spLocks noGrp="1"/>
          </p:cNvSpPr>
          <p:nvPr>
            <p:ph type="sldNum" sz="quarter" idx="12"/>
          </p:nvPr>
        </p:nvSpPr>
        <p:spPr/>
        <p:txBody>
          <a:bodyPr/>
          <a:lstStyle/>
          <a:p>
            <a:fld id="{C263D6C4-4840-40CC-AC84-17E24B3B7BDE}" type="slidenum">
              <a:rPr lang="en-US" smtClean="0"/>
              <a:pPr/>
              <a:t>2</a:t>
            </a:fld>
            <a:endParaRPr lang="en-US" dirty="0"/>
          </a:p>
        </p:txBody>
      </p:sp>
    </p:spTree>
    <p:extLst>
      <p:ext uri="{BB962C8B-B14F-4D97-AF65-F5344CB8AC3E}">
        <p14:creationId xmlns:p14="http://schemas.microsoft.com/office/powerpoint/2010/main" val="29027943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BD179B88-D43C-4A31-9A52-3498E9430782}"/>
              </a:ext>
            </a:extLst>
          </p:cNvPr>
          <p:cNvSpPr>
            <a:spLocks noGrp="1"/>
          </p:cNvSpPr>
          <p:nvPr>
            <p:ph type="title"/>
          </p:nvPr>
        </p:nvSpPr>
        <p:spPr/>
        <p:txBody>
          <a:bodyPr/>
          <a:lstStyle/>
          <a:p>
            <a:r>
              <a:rPr lang="en-US" dirty="0"/>
              <a:t>Section Header02</a:t>
            </a:r>
          </a:p>
        </p:txBody>
      </p:sp>
      <p:sp>
        <p:nvSpPr>
          <p:cNvPr id="5" name="Text Placeholder 4">
            <a:extLst>
              <a:ext uri="{FF2B5EF4-FFF2-40B4-BE49-F238E27FC236}">
                <a16:creationId xmlns:a16="http://schemas.microsoft.com/office/drawing/2014/main" id="{DCDDBE65-9AB1-4989-AF86-726591A6A128}"/>
              </a:ext>
            </a:extLst>
          </p:cNvPr>
          <p:cNvSpPr>
            <a:spLocks noGrp="1"/>
          </p:cNvSpPr>
          <p:nvPr>
            <p:ph type="body" idx="1"/>
          </p:nvPr>
        </p:nvSpPr>
        <p:spPr/>
        <p:txBody>
          <a:bodyPr/>
          <a:lstStyle/>
          <a:p>
            <a:r>
              <a:rPr lang="en-US" dirty="0"/>
              <a:t>Subtitle</a:t>
            </a:r>
          </a:p>
        </p:txBody>
      </p:sp>
      <p:sp>
        <p:nvSpPr>
          <p:cNvPr id="2" name="Slide Number Placeholder 1">
            <a:extLst>
              <a:ext uri="{FF2B5EF4-FFF2-40B4-BE49-F238E27FC236}">
                <a16:creationId xmlns:a16="http://schemas.microsoft.com/office/drawing/2014/main" id="{8B065C75-272B-4BB5-BA23-D80E8654D621}"/>
              </a:ext>
            </a:extLst>
          </p:cNvPr>
          <p:cNvSpPr>
            <a:spLocks noGrp="1"/>
          </p:cNvSpPr>
          <p:nvPr>
            <p:ph type="sldNum" sz="quarter" idx="12"/>
          </p:nvPr>
        </p:nvSpPr>
        <p:spPr/>
        <p:txBody>
          <a:bodyPr/>
          <a:lstStyle/>
          <a:p>
            <a:fld id="{C263D6C4-4840-40CC-AC84-17E24B3B7BDE}" type="slidenum">
              <a:rPr lang="en-US" smtClean="0"/>
              <a:pPr/>
              <a:t>3</a:t>
            </a:fld>
            <a:endParaRPr lang="en-US" dirty="0"/>
          </a:p>
        </p:txBody>
      </p:sp>
    </p:spTree>
    <p:extLst>
      <p:ext uri="{BB962C8B-B14F-4D97-AF65-F5344CB8AC3E}">
        <p14:creationId xmlns:p14="http://schemas.microsoft.com/office/powerpoint/2010/main" val="70982875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7875C19A-1AAE-476A-A316-A2CF92D763D3}"/>
              </a:ext>
            </a:extLst>
          </p:cNvPr>
          <p:cNvSpPr>
            <a:spLocks noGrp="1"/>
          </p:cNvSpPr>
          <p:nvPr>
            <p:ph type="title"/>
          </p:nvPr>
        </p:nvSpPr>
        <p:spPr/>
        <p:txBody>
          <a:bodyPr/>
          <a:lstStyle/>
          <a:p>
            <a:r>
              <a:rPr lang="en-US" dirty="0"/>
              <a:t>Content Title 01</a:t>
            </a:r>
          </a:p>
        </p:txBody>
      </p:sp>
      <p:sp>
        <p:nvSpPr>
          <p:cNvPr id="10" name="Text Placeholder 9">
            <a:extLst>
              <a:ext uri="{FF2B5EF4-FFF2-40B4-BE49-F238E27FC236}">
                <a16:creationId xmlns:a16="http://schemas.microsoft.com/office/drawing/2014/main" id="{EF2BC084-E6DB-4DE7-B309-042A85EBA700}"/>
              </a:ext>
            </a:extLst>
          </p:cNvPr>
          <p:cNvSpPr>
            <a:spLocks noGrp="1"/>
          </p:cNvSpPr>
          <p:nvPr>
            <p:ph type="body" sz="quarter" idx="13"/>
          </p:nvPr>
        </p:nvSpPr>
        <p:spPr/>
        <p:txBody>
          <a:bodyPr/>
          <a:lstStyle/>
          <a:p>
            <a:r>
              <a:rPr lang="en-US" dirty="0"/>
              <a:t>Lorem ipsum dolor sit amet, consectetuer adipiscing elit. Maecenas porttitor congue massa. Fusce posuere, magna sed pulvinar ultricies, purus lectus malesuada libero, sit amet commodo magna eros quis urna.</a:t>
            </a:r>
          </a:p>
          <a:p>
            <a:r>
              <a:rPr lang="en-US" dirty="0"/>
              <a:t>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BE9800F6-D571-48C4-8466-12AA1ADB6599}"/>
              </a:ext>
            </a:extLst>
          </p:cNvPr>
          <p:cNvSpPr>
            <a:spLocks noGrp="1"/>
          </p:cNvSpPr>
          <p:nvPr>
            <p:ph type="sldNum" sz="quarter" idx="12"/>
          </p:nvPr>
        </p:nvSpPr>
        <p:spPr/>
        <p:txBody>
          <a:bodyPr/>
          <a:lstStyle/>
          <a:p>
            <a:fld id="{C263D6C4-4840-40CC-AC84-17E24B3B7BDE}" type="slidenum">
              <a:rPr lang="en-US" smtClean="0"/>
              <a:pPr/>
              <a:t>4</a:t>
            </a:fld>
            <a:endParaRPr lang="en-US" dirty="0"/>
          </a:p>
        </p:txBody>
      </p:sp>
    </p:spTree>
    <p:extLst>
      <p:ext uri="{BB962C8B-B14F-4D97-AF65-F5344CB8AC3E}">
        <p14:creationId xmlns:p14="http://schemas.microsoft.com/office/powerpoint/2010/main" val="373348601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02</a:t>
            </a:r>
          </a:p>
        </p:txBody>
      </p:sp>
      <p:sp>
        <p:nvSpPr>
          <p:cNvPr id="2" name="Slide Number Placeholder 1">
            <a:extLst>
              <a:ext uri="{FF2B5EF4-FFF2-40B4-BE49-F238E27FC236}">
                <a16:creationId xmlns:a16="http://schemas.microsoft.com/office/drawing/2014/main" id="{520FC4EE-F318-4344-9E3C-B950ADB63865}"/>
              </a:ext>
            </a:extLst>
          </p:cNvPr>
          <p:cNvSpPr>
            <a:spLocks noGrp="1"/>
          </p:cNvSpPr>
          <p:nvPr>
            <p:ph type="sldNum" sz="quarter" idx="12"/>
          </p:nvPr>
        </p:nvSpPr>
        <p:spPr/>
        <p:txBody>
          <a:bodyPr/>
          <a:lstStyle/>
          <a:p>
            <a:fld id="{C263D6C4-4840-40CC-AC84-17E24B3B7BDE}" type="slidenum">
              <a:rPr lang="en-US" smtClean="0"/>
              <a:pPr/>
              <a:t>5</a:t>
            </a:fld>
            <a:endParaRPr lang="en-US" dirty="0"/>
          </a:p>
        </p:txBody>
      </p:sp>
      <p:sp>
        <p:nvSpPr>
          <p:cNvPr id="7" name="Text Placeholder 6">
            <a:extLst>
              <a:ext uri="{FF2B5EF4-FFF2-40B4-BE49-F238E27FC236}">
                <a16:creationId xmlns:a16="http://schemas.microsoft.com/office/drawing/2014/main" id="{B74126B4-1E6C-4FFF-9282-40E18A85A07F}"/>
              </a:ext>
            </a:extLst>
          </p:cNvPr>
          <p:cNvSpPr>
            <a:spLocks noGrp="1"/>
          </p:cNvSpPr>
          <p:nvPr>
            <p:ph type="body" sz="quarter" idx="1"/>
          </p:nvPr>
        </p:nvSpPr>
        <p:spPr/>
        <p:txBody>
          <a:bodyPr/>
          <a:lstStyle/>
          <a:p>
            <a:r>
              <a:rPr lang="en-US" dirty="0"/>
              <a:t>Lorem ipsum dolor sit amet</a:t>
            </a:r>
          </a:p>
        </p:txBody>
      </p:sp>
      <p:sp>
        <p:nvSpPr>
          <p:cNvPr id="5" name="Text Placeholder 4">
            <a:extLst>
              <a:ext uri="{FF2B5EF4-FFF2-40B4-BE49-F238E27FC236}">
                <a16:creationId xmlns:a16="http://schemas.microsoft.com/office/drawing/2014/main" id="{E0C87788-476B-4620-8002-A5C1177AD6C1}"/>
              </a:ext>
            </a:extLst>
          </p:cNvPr>
          <p:cNvSpPr>
            <a:spLocks noGrp="1"/>
          </p:cNvSpPr>
          <p:nvPr>
            <p:ph type="body" sz="quarter" idx="3"/>
          </p:nvPr>
        </p:nvSpPr>
        <p:spPr/>
        <p:txBody>
          <a:bodyPr/>
          <a:lstStyle/>
          <a:p>
            <a:r>
              <a:rPr lang="en-US" dirty="0"/>
              <a:t>Lorem ipsum dolor sit amet</a:t>
            </a:r>
          </a:p>
        </p:txBody>
      </p:sp>
      <p:sp>
        <p:nvSpPr>
          <p:cNvPr id="8" name="Text Placeholder 7">
            <a:extLst>
              <a:ext uri="{FF2B5EF4-FFF2-40B4-BE49-F238E27FC236}">
                <a16:creationId xmlns:a16="http://schemas.microsoft.com/office/drawing/2014/main" id="{47DC4E62-1A34-4F98-A451-214F1808519C}"/>
              </a:ext>
            </a:extLst>
          </p:cNvPr>
          <p:cNvSpPr>
            <a:spLocks noGrp="1"/>
          </p:cNvSpPr>
          <p:nvPr>
            <p:ph type="body" sz="quarter" idx="2"/>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a:p>
            <a:endParaRPr lang="en-US" dirty="0"/>
          </a:p>
        </p:txBody>
      </p:sp>
      <p:sp>
        <p:nvSpPr>
          <p:cNvPr id="6" name="Text Placeholder 5">
            <a:extLst>
              <a:ext uri="{FF2B5EF4-FFF2-40B4-BE49-F238E27FC236}">
                <a16:creationId xmlns:a16="http://schemas.microsoft.com/office/drawing/2014/main" id="{000A9570-5EF6-4AFB-9FCA-7C8998E3FEB1}"/>
              </a:ext>
            </a:extLst>
          </p:cNvPr>
          <p:cNvSpPr>
            <a:spLocks noGrp="1"/>
          </p:cNvSpPr>
          <p:nvPr>
            <p:ph type="body" sz="quarter" idx="4"/>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a:p>
            <a:endParaRPr lang="en-US" dirty="0"/>
          </a:p>
        </p:txBody>
      </p:sp>
    </p:spTree>
    <p:extLst>
      <p:ext uri="{BB962C8B-B14F-4D97-AF65-F5344CB8AC3E}">
        <p14:creationId xmlns:p14="http://schemas.microsoft.com/office/powerpoint/2010/main" val="3607270498"/>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a:t>
            </a:r>
          </a:p>
        </p:txBody>
      </p:sp>
      <p:pic>
        <p:nvPicPr>
          <p:cNvPr id="25" name="Picture Placeholder 24" descr="Bar chart">
            <a:extLst>
              <a:ext uri="{FF2B5EF4-FFF2-40B4-BE49-F238E27FC236}">
                <a16:creationId xmlns:a16="http://schemas.microsoft.com/office/drawing/2014/main" id="{C03AAFA7-022A-47F8-9DA1-7DC3897D1E52}"/>
              </a:ext>
            </a:extLst>
          </p:cNvPr>
          <p:cNvPicPr>
            <a:picLocks noGrp="1" noChangeAspect="1"/>
          </p:cNvPicPr>
          <p:nvPr>
            <p:ph type="pic" sz="quarter" idx="13"/>
          </p:nvPr>
        </p:nvPicPr>
        <p:blipFill>
          <a:blip r:embed="rId2">
            <a:extLst>
              <a:ext uri="{28A0092B-C50C-407E-A947-70E740481C1C}">
                <a14:useLocalDpi xmlns:a14="http://schemas.microsoft.com/office/drawing/2010/main"/>
              </a:ext>
              <a:ext uri="{96DAC541-7B7A-43D3-8B79-37D633B846F1}">
                <asvg:svgBlip xmlns:asvg="http://schemas.microsoft.com/office/drawing/2016/SVG/main" xmlns="" r:embed="rId3"/>
              </a:ext>
            </a:extLst>
          </a:blip>
          <a:srcRect t="63" b="63"/>
          <a:stretch>
            <a:fillRect/>
          </a:stretch>
        </p:blipFill>
        <p:spPr>
          <a:xfrm>
            <a:off x="978212" y="2096716"/>
            <a:ext cx="1259505" cy="1259505"/>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pic>
        <p:nvPicPr>
          <p:cNvPr id="27" name="Picture Placeholder 26" descr="Clock">
            <a:extLst>
              <a:ext uri="{FF2B5EF4-FFF2-40B4-BE49-F238E27FC236}">
                <a16:creationId xmlns:a16="http://schemas.microsoft.com/office/drawing/2014/main" id="{6F737161-FE67-434D-A781-59EDB9EDCB23}"/>
              </a:ext>
            </a:extLst>
          </p:cNvPr>
          <p:cNvPicPr>
            <a:picLocks noGrp="1" noChangeAspect="1"/>
          </p:cNvPicPr>
          <p:nvPr>
            <p:ph type="pic" sz="quarter" idx="14"/>
          </p:nvPr>
        </p:nvPicPr>
        <p:blipFill>
          <a:blip r:embed="rId4">
            <a:extLst>
              <a:ext uri="{28A0092B-C50C-407E-A947-70E740481C1C}">
                <a14:useLocalDpi xmlns:a14="http://schemas.microsoft.com/office/drawing/2010/main"/>
              </a:ext>
              <a:ext uri="{96DAC541-7B7A-43D3-8B79-37D633B846F1}">
                <asvg:svgBlip xmlns:asvg="http://schemas.microsoft.com/office/drawing/2016/SVG/main" xmlns="" r:embed="rId5"/>
              </a:ext>
            </a:extLst>
          </a:blip>
          <a:srcRect/>
          <a:stretch>
            <a:fillRect/>
          </a:stretch>
        </p:blipFill>
        <p:spPr/>
      </p:pic>
      <p:sp>
        <p:nvSpPr>
          <p:cNvPr id="20" name="Text Placeholder 19">
            <a:extLst>
              <a:ext uri="{FF2B5EF4-FFF2-40B4-BE49-F238E27FC236}">
                <a16:creationId xmlns:a16="http://schemas.microsoft.com/office/drawing/2014/main" id="{CB924A29-3538-4A3F-82A6-D2A7538C2111}"/>
              </a:ext>
            </a:extLst>
          </p:cNvPr>
          <p:cNvSpPr>
            <a:spLocks noGrp="1"/>
          </p:cNvSpPr>
          <p:nvPr>
            <p:ph type="body" sz="quarter" idx="19"/>
          </p:nvPr>
        </p:nvSpPr>
        <p:spPr/>
        <p:txBody>
          <a:bodyPr/>
          <a:lstStyle/>
          <a:p>
            <a:r>
              <a:rPr lang="en-US" dirty="0"/>
              <a:t>Caption02 appears here</a:t>
            </a:r>
          </a:p>
        </p:txBody>
      </p:sp>
      <p:pic>
        <p:nvPicPr>
          <p:cNvPr id="29" name="Picture Placeholder 28" descr="Microscope">
            <a:extLst>
              <a:ext uri="{FF2B5EF4-FFF2-40B4-BE49-F238E27FC236}">
                <a16:creationId xmlns:a16="http://schemas.microsoft.com/office/drawing/2014/main" id="{9E5BF01B-21D6-4D43-9CAE-0298685C1A7B}"/>
              </a:ext>
            </a:extLst>
          </p:cNvPr>
          <p:cNvPicPr>
            <a:picLocks noGrp="1" noChangeAspect="1"/>
          </p:cNvPicPr>
          <p:nvPr>
            <p:ph type="pic" sz="quarter" idx="15"/>
          </p:nvPr>
        </p:nvPicPr>
        <p:blipFill>
          <a:blip r:embed="rId6">
            <a:extLst>
              <a:ext uri="{28A0092B-C50C-407E-A947-70E740481C1C}">
                <a14:useLocalDpi xmlns:a14="http://schemas.microsoft.com/office/drawing/2010/main"/>
              </a:ext>
              <a:ext uri="{96DAC541-7B7A-43D3-8B79-37D633B846F1}">
                <asvg:svgBlip xmlns:asvg="http://schemas.microsoft.com/office/drawing/2016/SVG/main" xmlns="" r:embed="rId7"/>
              </a:ext>
            </a:extLst>
          </a:blip>
          <a:srcRect t="63" b="63"/>
          <a:stretch>
            <a:fillRect/>
          </a:stretch>
        </p:blipFill>
        <p:spPr/>
      </p:pic>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pic>
        <p:nvPicPr>
          <p:cNvPr id="31" name="Picture Placeholder 30" descr="Magnifying glass">
            <a:extLst>
              <a:ext uri="{FF2B5EF4-FFF2-40B4-BE49-F238E27FC236}">
                <a16:creationId xmlns:a16="http://schemas.microsoft.com/office/drawing/2014/main" id="{089E8AB6-C16E-4752-810F-8F98DB929DB5}"/>
              </a:ext>
            </a:extLst>
          </p:cNvPr>
          <p:cNvPicPr>
            <a:picLocks noGrp="1" noChangeAspect="1"/>
          </p:cNvPicPr>
          <p:nvPr>
            <p:ph type="pic" sz="quarter" idx="16"/>
          </p:nvPr>
        </p:nvPicPr>
        <p:blipFill>
          <a:blip r:embed="rId8">
            <a:extLst>
              <a:ext uri="{28A0092B-C50C-407E-A947-70E740481C1C}">
                <a14:useLocalDpi xmlns:a14="http://schemas.microsoft.com/office/drawing/2010/main"/>
              </a:ext>
              <a:ext uri="{96DAC541-7B7A-43D3-8B79-37D633B846F1}">
                <asvg:svgBlip xmlns:asvg="http://schemas.microsoft.com/office/drawing/2016/SVG/main" xmlns="" r:embed="rId9"/>
              </a:ext>
            </a:extLst>
          </a:blip>
          <a:srcRect/>
          <a:stretch>
            <a:fillRect/>
          </a:stretch>
        </p:blipFill>
        <p:spPr/>
      </p:pic>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pic>
        <p:nvPicPr>
          <p:cNvPr id="33" name="Picture Placeholder 32" descr="Head with Gears">
            <a:extLst>
              <a:ext uri="{FF2B5EF4-FFF2-40B4-BE49-F238E27FC236}">
                <a16:creationId xmlns:a16="http://schemas.microsoft.com/office/drawing/2014/main" id="{CC9DBBE5-5AD0-41E8-A719-84509E5D9F9E}"/>
              </a:ext>
            </a:extLst>
          </p:cNvPr>
          <p:cNvPicPr>
            <a:picLocks noGrp="1" noChangeAspect="1"/>
          </p:cNvPicPr>
          <p:nvPr>
            <p:ph type="pic" sz="quarter" idx="17"/>
          </p:nvPr>
        </p:nvPicPr>
        <p:blipFill>
          <a:blip r:embed="rId10">
            <a:extLst>
              <a:ext uri="{28A0092B-C50C-407E-A947-70E740481C1C}">
                <a14:useLocalDpi xmlns:a14="http://schemas.microsoft.com/office/drawing/2010/main"/>
              </a:ext>
              <a:ext uri="{96DAC541-7B7A-43D3-8B79-37D633B846F1}">
                <asvg:svgBlip xmlns:asvg="http://schemas.microsoft.com/office/drawing/2016/SVG/main" xmlns="" r:embed="rId11"/>
              </a:ext>
            </a:extLst>
          </a:blip>
          <a:srcRect t="63" b="63"/>
          <a:stretch>
            <a:fillRect/>
          </a:stretch>
        </p:blipFill>
        <p:spPr/>
      </p:pic>
      <p:sp>
        <p:nvSpPr>
          <p:cNvPr id="23" name="Text Placeholder 22">
            <a:extLst>
              <a:ext uri="{FF2B5EF4-FFF2-40B4-BE49-F238E27FC236}">
                <a16:creationId xmlns:a16="http://schemas.microsoft.com/office/drawing/2014/main" id="{8D05A34F-7712-46DB-AB5B-272E294B62EE}"/>
              </a:ext>
            </a:extLst>
          </p:cNvPr>
          <p:cNvSpPr>
            <a:spLocks noGrp="1"/>
          </p:cNvSpPr>
          <p:nvPr>
            <p:ph type="body" sz="quarter" idx="22"/>
          </p:nvPr>
        </p:nvSpPr>
        <p:spPr/>
        <p:txBody>
          <a:bodyPr/>
          <a:lstStyle/>
          <a:p>
            <a:r>
              <a:rPr lang="en-US" dirty="0"/>
              <a:t>Caption05 appears here</a:t>
            </a:r>
          </a:p>
        </p:txBody>
      </p:sp>
      <p:sp>
        <p:nvSpPr>
          <p:cNvPr id="2" name="Slide Number Placeholder 1">
            <a:extLst>
              <a:ext uri="{FF2B5EF4-FFF2-40B4-BE49-F238E27FC236}">
                <a16:creationId xmlns:a16="http://schemas.microsoft.com/office/drawing/2014/main" id="{CC1F11E7-EDE5-4119-BA64-4FC57C285D19}"/>
              </a:ext>
            </a:extLst>
          </p:cNvPr>
          <p:cNvSpPr>
            <a:spLocks noGrp="1"/>
          </p:cNvSpPr>
          <p:nvPr>
            <p:ph type="sldNum" sz="quarter" idx="12"/>
          </p:nvPr>
        </p:nvSpPr>
        <p:spPr/>
        <p:txBody>
          <a:bodyPr/>
          <a:lstStyle/>
          <a:p>
            <a:fld id="{C263D6C4-4840-40CC-AC84-17E24B3B7BDE}" type="slidenum">
              <a:rPr lang="en-US" smtClean="0"/>
              <a:pPr/>
              <a:t>6</a:t>
            </a:fld>
            <a:endParaRPr lang="en-US" dirty="0"/>
          </a:p>
        </p:txBody>
      </p:sp>
    </p:spTree>
    <p:extLst>
      <p:ext uri="{BB962C8B-B14F-4D97-AF65-F5344CB8AC3E}">
        <p14:creationId xmlns:p14="http://schemas.microsoft.com/office/powerpoint/2010/main" val="389213141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03</a:t>
            </a:r>
          </a:p>
        </p:txBody>
      </p:sp>
      <p:pic>
        <p:nvPicPr>
          <p:cNvPr id="20" name="Picture Placeholder 19" descr="Triangular pattern design with dimension">
            <a:extLst>
              <a:ext uri="{FF2B5EF4-FFF2-40B4-BE49-F238E27FC236}">
                <a16:creationId xmlns:a16="http://schemas.microsoft.com/office/drawing/2014/main" id="{3DCA2B8E-64D3-7645-8DEB-688ED5756F52}"/>
              </a:ext>
            </a:extLst>
          </p:cNvPr>
          <p:cNvPicPr>
            <a:picLocks noGrp="1" noChangeAspect="1"/>
          </p:cNvPicPr>
          <p:nvPr>
            <p:ph type="pic" sz="quarter" idx="19"/>
          </p:nvPr>
        </p:nvPicPr>
        <p:blipFill>
          <a:blip r:embed="rId2">
            <a:extLst>
              <a:ext uri="{28A0092B-C50C-407E-A947-70E740481C1C}">
                <a14:useLocalDpi xmlns:a14="http://schemas.microsoft.com/office/drawing/2010/main" val="0"/>
              </a:ext>
            </a:extLst>
          </a:blip>
          <a:srcRect/>
          <a:stretch>
            <a:fillRect/>
          </a:stretch>
        </p:blipFill>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Caption01 appears here</a:t>
            </a:r>
          </a:p>
        </p:txBody>
      </p:sp>
      <p:sp>
        <p:nvSpPr>
          <p:cNvPr id="21" name="Text Placeholder 20">
            <a:extLst>
              <a:ext uri="{FF2B5EF4-FFF2-40B4-BE49-F238E27FC236}">
                <a16:creationId xmlns:a16="http://schemas.microsoft.com/office/drawing/2014/main" id="{1B8F0371-4F69-4131-91BF-9AB99E6EE89B}"/>
              </a:ext>
            </a:extLst>
          </p:cNvPr>
          <p:cNvSpPr>
            <a:spLocks noGrp="1"/>
          </p:cNvSpPr>
          <p:nvPr>
            <p:ph type="body" sz="quarter" idx="20"/>
          </p:nvPr>
        </p:nvSpPr>
        <p:spPr/>
        <p:txBody>
          <a:bodyPr/>
          <a:lstStyle/>
          <a:p>
            <a:r>
              <a:rPr lang="en-US" dirty="0"/>
              <a:t>Caption03 appears here</a:t>
            </a:r>
          </a:p>
        </p:txBody>
      </p:sp>
      <p:sp>
        <p:nvSpPr>
          <p:cNvPr id="22" name="Text Placeholder 21">
            <a:extLst>
              <a:ext uri="{FF2B5EF4-FFF2-40B4-BE49-F238E27FC236}">
                <a16:creationId xmlns:a16="http://schemas.microsoft.com/office/drawing/2014/main" id="{78CACAF1-61EA-4605-A8FE-2EEE752B49FF}"/>
              </a:ext>
            </a:extLst>
          </p:cNvPr>
          <p:cNvSpPr>
            <a:spLocks noGrp="1"/>
          </p:cNvSpPr>
          <p:nvPr>
            <p:ph type="body" sz="quarter" idx="21"/>
          </p:nvPr>
        </p:nvSpPr>
        <p:spPr/>
        <p:txBody>
          <a:bodyPr/>
          <a:lstStyle/>
          <a:p>
            <a:r>
              <a:rPr lang="en-US" dirty="0"/>
              <a:t>Caption04 appears here</a:t>
            </a:r>
          </a:p>
        </p:txBody>
      </p:sp>
      <p:sp>
        <p:nvSpPr>
          <p:cNvPr id="2" name="Slide Number Placeholder 1">
            <a:extLst>
              <a:ext uri="{FF2B5EF4-FFF2-40B4-BE49-F238E27FC236}">
                <a16:creationId xmlns:a16="http://schemas.microsoft.com/office/drawing/2014/main" id="{2F478C69-0A1D-45FF-8600-ED903803FFE1}"/>
              </a:ext>
            </a:extLst>
          </p:cNvPr>
          <p:cNvSpPr>
            <a:spLocks noGrp="1"/>
          </p:cNvSpPr>
          <p:nvPr>
            <p:ph type="sldNum" sz="quarter" idx="12"/>
          </p:nvPr>
        </p:nvSpPr>
        <p:spPr/>
        <p:txBody>
          <a:bodyPr/>
          <a:lstStyle/>
          <a:p>
            <a:fld id="{C263D6C4-4840-40CC-AC84-17E24B3B7BDE}" type="slidenum">
              <a:rPr lang="en-US" smtClean="0"/>
              <a:pPr/>
              <a:t>7</a:t>
            </a:fld>
            <a:endParaRPr lang="en-US" dirty="0"/>
          </a:p>
        </p:txBody>
      </p:sp>
    </p:spTree>
    <p:extLst>
      <p:ext uri="{BB962C8B-B14F-4D97-AF65-F5344CB8AC3E}">
        <p14:creationId xmlns:p14="http://schemas.microsoft.com/office/powerpoint/2010/main" val="451187730"/>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315E3981-F0D7-482C-A8E0-6A57700BECA7}"/>
              </a:ext>
            </a:extLst>
          </p:cNvPr>
          <p:cNvSpPr>
            <a:spLocks noGrp="1"/>
          </p:cNvSpPr>
          <p:nvPr>
            <p:ph type="title"/>
          </p:nvPr>
        </p:nvSpPr>
        <p:spPr/>
        <p:txBody>
          <a:bodyPr/>
          <a:lstStyle/>
          <a:p>
            <a:r>
              <a:rPr lang="en-US" dirty="0"/>
              <a:t>Content Title 04</a:t>
            </a:r>
          </a:p>
        </p:txBody>
      </p:sp>
      <p:pic>
        <p:nvPicPr>
          <p:cNvPr id="8" name="Picture Placeholder 7" descr="Triangular pattern design with dimension">
            <a:extLst>
              <a:ext uri="{FF2B5EF4-FFF2-40B4-BE49-F238E27FC236}">
                <a16:creationId xmlns:a16="http://schemas.microsoft.com/office/drawing/2014/main" id="{2301248D-7370-7643-9BE6-F8CDCFF4D460}"/>
              </a:ext>
            </a:extLst>
          </p:cNvPr>
          <p:cNvPicPr>
            <a:picLocks noGrp="1" noChangeAspect="1"/>
          </p:cNvPicPr>
          <p:nvPr>
            <p:ph type="pic" sz="quarter" idx="19"/>
          </p:nvPr>
        </p:nvPicPr>
        <p:blipFill rotWithShape="1">
          <a:blip r:embed="rId2">
            <a:extLst>
              <a:ext uri="{28A0092B-C50C-407E-A947-70E740481C1C}">
                <a14:useLocalDpi xmlns:a14="http://schemas.microsoft.com/office/drawing/2010/main" val="0"/>
              </a:ext>
            </a:extLst>
          </a:blip>
          <a:srcRect/>
          <a:stretch/>
        </p:blipFill>
        <p:spPr>
          <a:xfrm>
            <a:off x="-2" y="1352575"/>
            <a:ext cx="12192002" cy="2289897"/>
          </a:xfrm>
        </p:spPr>
      </p:pic>
      <p:sp>
        <p:nvSpPr>
          <p:cNvPr id="19" name="Text Placeholder 18">
            <a:extLst>
              <a:ext uri="{FF2B5EF4-FFF2-40B4-BE49-F238E27FC236}">
                <a16:creationId xmlns:a16="http://schemas.microsoft.com/office/drawing/2014/main" id="{782206B1-586F-4254-9B36-D06C4E294ACF}"/>
              </a:ext>
            </a:extLst>
          </p:cNvPr>
          <p:cNvSpPr>
            <a:spLocks noGrp="1"/>
          </p:cNvSpPr>
          <p:nvPr>
            <p:ph type="body" sz="quarter" idx="18"/>
          </p:nvPr>
        </p:nvSpPr>
        <p:spPr/>
        <p:txBody>
          <a:bodyPr/>
          <a:lstStyle/>
          <a:p>
            <a:r>
              <a:rPr lang="en-US" dirty="0"/>
              <a:t>Lorem ipsum dolor sit amet, consectetuer adipiscing elit. Maecenas porttitor congue massa. Fusce posuere, magna sed pulvinar ultricies, purus lectus malesuada libero, sit amet commodo magna eros quis urna. Nunc viverra imperdiet enim. Fusce est. Vivamus a tellus.</a:t>
            </a:r>
          </a:p>
          <a:p>
            <a:r>
              <a:rPr lang="en-US" dirty="0"/>
              <a:t>Pellentesque habitant morbi tristique senectus et netus et malesuada fames ac turpis egestas. Proin pharetra nonummy pede. Mauris et orci.</a:t>
            </a:r>
          </a:p>
        </p:txBody>
      </p:sp>
      <p:sp>
        <p:nvSpPr>
          <p:cNvPr id="2" name="Slide Number Placeholder 1">
            <a:extLst>
              <a:ext uri="{FF2B5EF4-FFF2-40B4-BE49-F238E27FC236}">
                <a16:creationId xmlns:a16="http://schemas.microsoft.com/office/drawing/2014/main" id="{FAC2D367-2A6E-41FE-A9EA-24FF17BCAA97}"/>
              </a:ext>
            </a:extLst>
          </p:cNvPr>
          <p:cNvSpPr>
            <a:spLocks noGrp="1"/>
          </p:cNvSpPr>
          <p:nvPr>
            <p:ph type="sldNum" sz="quarter" idx="12"/>
          </p:nvPr>
        </p:nvSpPr>
        <p:spPr/>
        <p:txBody>
          <a:bodyPr/>
          <a:lstStyle/>
          <a:p>
            <a:fld id="{C263D6C4-4840-40CC-AC84-17E24B3B7BDE}" type="slidenum">
              <a:rPr lang="en-US" smtClean="0"/>
              <a:pPr/>
              <a:t>8</a:t>
            </a:fld>
            <a:endParaRPr lang="en-US" dirty="0"/>
          </a:p>
        </p:txBody>
      </p:sp>
    </p:spTree>
    <p:extLst>
      <p:ext uri="{BB962C8B-B14F-4D97-AF65-F5344CB8AC3E}">
        <p14:creationId xmlns:p14="http://schemas.microsoft.com/office/powerpoint/2010/main" val="66310339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201323FB-427E-4A8D-B473-AB0657D8D23B}"/>
              </a:ext>
            </a:extLst>
          </p:cNvPr>
          <p:cNvSpPr>
            <a:spLocks noGrp="1"/>
          </p:cNvSpPr>
          <p:nvPr>
            <p:ph type="title"/>
          </p:nvPr>
        </p:nvSpPr>
        <p:spPr/>
        <p:txBody>
          <a:bodyPr/>
          <a:lstStyle/>
          <a:p>
            <a:r>
              <a:rPr lang="en-US" dirty="0"/>
              <a:t>Table</a:t>
            </a:r>
          </a:p>
        </p:txBody>
      </p:sp>
      <p:graphicFrame>
        <p:nvGraphicFramePr>
          <p:cNvPr id="6" name="Table 5">
            <a:extLst>
              <a:ext uri="{FF2B5EF4-FFF2-40B4-BE49-F238E27FC236}">
                <a16:creationId xmlns:a16="http://schemas.microsoft.com/office/drawing/2014/main" id="{E8EEB296-8554-4D20-B3B8-C0BBC380A58D}"/>
              </a:ext>
            </a:extLst>
          </p:cNvPr>
          <p:cNvGraphicFramePr>
            <a:graphicFrameLocks noGrp="1"/>
          </p:cNvGraphicFramePr>
          <p:nvPr>
            <p:extLst>
              <p:ext uri="{D42A27DB-BD31-4B8C-83A1-F6EECF244321}">
                <p14:modId xmlns:p14="http://schemas.microsoft.com/office/powerpoint/2010/main" val="2357960289"/>
              </p:ext>
            </p:extLst>
          </p:nvPr>
        </p:nvGraphicFramePr>
        <p:xfrm>
          <a:off x="1130300" y="1856740"/>
          <a:ext cx="9931400" cy="3931920"/>
        </p:xfrm>
        <a:graphic>
          <a:graphicData uri="http://schemas.openxmlformats.org/drawingml/2006/table">
            <a:tbl>
              <a:tblPr firstRow="1" bandRow="1">
                <a:tableStyleId>{5C22544A-7EE6-4342-B048-85BDC9FD1C3A}</a:tableStyleId>
              </a:tblPr>
              <a:tblGrid>
                <a:gridCol w="2482850">
                  <a:extLst>
                    <a:ext uri="{9D8B030D-6E8A-4147-A177-3AD203B41FA5}">
                      <a16:colId xmlns:a16="http://schemas.microsoft.com/office/drawing/2014/main" val="3559833401"/>
                    </a:ext>
                  </a:extLst>
                </a:gridCol>
                <a:gridCol w="2482850">
                  <a:extLst>
                    <a:ext uri="{9D8B030D-6E8A-4147-A177-3AD203B41FA5}">
                      <a16:colId xmlns:a16="http://schemas.microsoft.com/office/drawing/2014/main" val="82523989"/>
                    </a:ext>
                  </a:extLst>
                </a:gridCol>
                <a:gridCol w="2482850">
                  <a:extLst>
                    <a:ext uri="{9D8B030D-6E8A-4147-A177-3AD203B41FA5}">
                      <a16:colId xmlns:a16="http://schemas.microsoft.com/office/drawing/2014/main" val="3211310719"/>
                    </a:ext>
                  </a:extLst>
                </a:gridCol>
                <a:gridCol w="2482850">
                  <a:extLst>
                    <a:ext uri="{9D8B030D-6E8A-4147-A177-3AD203B41FA5}">
                      <a16:colId xmlns:a16="http://schemas.microsoft.com/office/drawing/2014/main" val="4160613981"/>
                    </a:ext>
                  </a:extLst>
                </a:gridCol>
              </a:tblGrid>
              <a:tr h="640080">
                <a:tc>
                  <a:txBody>
                    <a:bodyPr/>
                    <a:lstStyle/>
                    <a:p>
                      <a:pPr algn="ct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en-US" sz="1600" b="0" dirty="0">
                          <a:latin typeface="+mn-lt"/>
                          <a:cs typeface="Arial" panose="020B0604020202020204" pitchFamily="34" charset="0"/>
                        </a:rPr>
                        <a:t>Title</a:t>
                      </a:r>
                      <a:endParaRPr lang="en-GB" sz="1600" b="0" dirty="0">
                        <a:latin typeface="+mn-lt"/>
                        <a:cs typeface="Arial" panose="020B0604020202020204" pitchFamily="34" charset="0"/>
                      </a:endParaRPr>
                    </a:p>
                  </a:txBody>
                  <a:tcPr anchor="ctr">
                    <a:lnL w="12700" cap="flat" cmpd="sng" algn="ctr">
                      <a:solidFill>
                        <a:schemeClr val="accent2">
                          <a:lumMod val="75000"/>
                        </a:schemeClr>
                      </a:solidFill>
                      <a:prstDash val="solid"/>
                      <a:round/>
                      <a:headEnd type="none" w="med" len="med"/>
                      <a:tailEnd type="none" w="med" len="med"/>
                    </a:lnL>
                    <a:lnR w="127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38100" cap="flat" cmpd="sng" algn="ctr">
                      <a:solidFill>
                        <a:schemeClr val="accent2">
                          <a:lumMod val="75000"/>
                        </a:schemeClr>
                      </a:solidFill>
                      <a:prstDash val="solid"/>
                      <a:round/>
                      <a:headEnd type="none" w="med" len="med"/>
                      <a:tailEnd type="none" w="med" len="med"/>
                    </a:lnB>
                    <a:lnTlToBr w="12700" cmpd="sng">
                      <a:noFill/>
                      <a:prstDash val="solid"/>
                    </a:lnTlToBr>
                    <a:lnBlToTr w="12700" cmpd="sng">
                      <a:noFill/>
                      <a:prstDash val="solid"/>
                    </a:lnBlToTr>
                    <a:noFill/>
                  </a:tcPr>
                </a:tc>
                <a:extLst>
                  <a:ext uri="{0D108BD9-81ED-4DB2-BD59-A6C34878D82A}">
                    <a16:rowId xmlns:a16="http://schemas.microsoft.com/office/drawing/2014/main" val="376663061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381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446274366"/>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1758271508"/>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3736384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090935587"/>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noFill/>
                  </a:tcPr>
                </a:tc>
                <a:extLst>
                  <a:ext uri="{0D108BD9-81ED-4DB2-BD59-A6C34878D82A}">
                    <a16:rowId xmlns:a16="http://schemas.microsoft.com/office/drawing/2014/main" val="446909641"/>
                  </a:ext>
                </a:extLst>
              </a:tr>
              <a:tr h="548640">
                <a:tc>
                  <a:txBody>
                    <a:bodyPr/>
                    <a:lstStyle/>
                    <a:p>
                      <a:endParaRPr lang="en-GB" sz="1400" dirty="0">
                        <a:latin typeface="+mn-lt"/>
                      </a:endParaRPr>
                    </a:p>
                  </a:txBody>
                  <a:tcPr anchor="ctr">
                    <a:lnL w="38100" cap="flat" cmpd="sng" algn="ctr">
                      <a:no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12700" cap="flat" cmpd="sng" algn="ctr">
                      <a:solidFill>
                        <a:schemeClr val="accent2">
                          <a:lumMod val="75000"/>
                        </a:schemeClr>
                      </a:solid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tc>
                  <a:txBody>
                    <a:bodyPr/>
                    <a:lstStyle/>
                    <a:p>
                      <a:endParaRPr lang="en-GB" sz="1400" dirty="0">
                        <a:latin typeface="+mn-lt"/>
                      </a:endParaRPr>
                    </a:p>
                  </a:txBody>
                  <a:tcPr anchor="ctr">
                    <a:lnL w="12700" cap="flat" cmpd="sng" algn="ctr">
                      <a:solidFill>
                        <a:schemeClr val="accent2">
                          <a:lumMod val="75000"/>
                        </a:schemeClr>
                      </a:solidFill>
                      <a:prstDash val="solid"/>
                      <a:round/>
                      <a:headEnd type="none" w="med" len="med"/>
                      <a:tailEnd type="none" w="med" len="med"/>
                    </a:lnL>
                    <a:lnR w="38100" cap="flat" cmpd="sng" algn="ctr">
                      <a:noFill/>
                      <a:prstDash val="solid"/>
                      <a:round/>
                      <a:headEnd type="none" w="med" len="med"/>
                      <a:tailEnd type="none" w="med" len="med"/>
                    </a:lnR>
                    <a:lnT w="12700" cap="flat" cmpd="sng" algn="ctr">
                      <a:solidFill>
                        <a:schemeClr val="accent2">
                          <a:lumMod val="75000"/>
                        </a:schemeClr>
                      </a:solidFill>
                      <a:prstDash val="solid"/>
                      <a:round/>
                      <a:headEnd type="none" w="med" len="med"/>
                      <a:tailEnd type="none" w="med" len="med"/>
                    </a:lnT>
                    <a:lnB w="12700" cap="flat" cmpd="sng" algn="ctr">
                      <a:solidFill>
                        <a:schemeClr val="accent2">
                          <a:lumMod val="75000"/>
                        </a:schemeClr>
                      </a:solidFill>
                      <a:prstDash val="solid"/>
                      <a:round/>
                      <a:headEnd type="none" w="med" len="med"/>
                      <a:tailEnd type="none" w="med" len="med"/>
                    </a:lnB>
                    <a:solidFill>
                      <a:schemeClr val="accent5"/>
                    </a:solidFill>
                  </a:tcPr>
                </a:tc>
                <a:extLst>
                  <a:ext uri="{0D108BD9-81ED-4DB2-BD59-A6C34878D82A}">
                    <a16:rowId xmlns:a16="http://schemas.microsoft.com/office/drawing/2014/main" val="3472044516"/>
                  </a:ext>
                </a:extLst>
              </a:tr>
            </a:tbl>
          </a:graphicData>
        </a:graphic>
      </p:graphicFrame>
      <p:sp>
        <p:nvSpPr>
          <p:cNvPr id="2" name="Slide Number Placeholder 1">
            <a:extLst>
              <a:ext uri="{FF2B5EF4-FFF2-40B4-BE49-F238E27FC236}">
                <a16:creationId xmlns:a16="http://schemas.microsoft.com/office/drawing/2014/main" id="{E4398C1C-6656-4A73-A680-62A81CDC27FD}"/>
              </a:ext>
            </a:extLst>
          </p:cNvPr>
          <p:cNvSpPr>
            <a:spLocks noGrp="1"/>
          </p:cNvSpPr>
          <p:nvPr>
            <p:ph type="sldNum" sz="quarter" idx="12"/>
          </p:nvPr>
        </p:nvSpPr>
        <p:spPr/>
        <p:txBody>
          <a:bodyPr/>
          <a:lstStyle/>
          <a:p>
            <a:fld id="{C263D6C4-4840-40CC-AC84-17E24B3B7BDE}" type="slidenum">
              <a:rPr lang="en-US" smtClean="0"/>
              <a:pPr/>
              <a:t>9</a:t>
            </a:fld>
            <a:endParaRPr lang="en-US" dirty="0"/>
          </a:p>
        </p:txBody>
      </p:sp>
    </p:spTree>
    <p:extLst>
      <p:ext uri="{BB962C8B-B14F-4D97-AF65-F5344CB8AC3E}">
        <p14:creationId xmlns:p14="http://schemas.microsoft.com/office/powerpoint/2010/main" val="1065425595"/>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theme/theme1.xml><?xml version="1.0" encoding="utf-8"?>
<a:theme xmlns:a="http://schemas.openxmlformats.org/drawingml/2006/main" name="Office Theme">
  <a:themeElements>
    <a:clrScheme name="Custom 12">
      <a:dk1>
        <a:srgbClr val="000000"/>
      </a:dk1>
      <a:lt1>
        <a:srgbClr val="FFFFFF"/>
      </a:lt1>
      <a:dk2>
        <a:srgbClr val="6D6E71"/>
      </a:dk2>
      <a:lt2>
        <a:srgbClr val="58595B"/>
      </a:lt2>
      <a:accent1>
        <a:srgbClr val="0065A4"/>
      </a:accent1>
      <a:accent2>
        <a:srgbClr val="47C3D3"/>
      </a:accent2>
      <a:accent3>
        <a:srgbClr val="8F2D63"/>
      </a:accent3>
      <a:accent4>
        <a:srgbClr val="1A6871"/>
      </a:accent4>
      <a:accent5>
        <a:srgbClr val="0C4360"/>
      </a:accent5>
      <a:accent6>
        <a:srgbClr val="F47735"/>
      </a:accent6>
      <a:hlink>
        <a:srgbClr val="00559A"/>
      </a:hlink>
      <a:folHlink>
        <a:srgbClr val="595851"/>
      </a:folHlink>
    </a:clrScheme>
    <a:fontScheme name="Custom 3">
      <a:majorFont>
        <a:latin typeface="Trebuchet MS"/>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F66687569_Modern blue presentation_AAS_v5" id="{C7B59113-CD15-4341-96CA-86E715D5BE98}" vid="{5A8FDAEB-3DF3-4B3C-A708-49813F8D6F85}"/>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1" ma:contentTypeDescription="Create a new document." ma:contentTypeScope="" ma:versionID="96291512c1ee715ab617f4c07df79fc1">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8256c27c40ca5c40ce1cf6c44f0205df"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F5757914-1161-4661-9696-421FD6935CDD}">
  <ds:schemaRefs>
    <ds:schemaRef ds:uri="16c05727-aa75-4e4a-9b5f-8a80a1165891"/>
    <ds:schemaRef ds:uri="71af3243-3dd4-4a8d-8c0d-dd76da1f02a5"/>
    <ds:schemaRef ds:uri="http://www.w3.org/XML/1998/namespace"/>
    <ds:schemaRef ds:uri="http://schemas.microsoft.com/office/2006/documentManagement/types"/>
    <ds:schemaRef ds:uri="http://purl.org/dc/terms/"/>
    <ds:schemaRef ds:uri="http://schemas.openxmlformats.org/package/2006/metadata/core-properties"/>
    <ds:schemaRef ds:uri="http://purl.org/dc/elements/1.1/"/>
    <ds:schemaRef ds:uri="http://schemas.microsoft.com/office/infopath/2007/PartnerControls"/>
    <ds:schemaRef ds:uri="http://schemas.microsoft.com/office/2006/metadata/properties"/>
    <ds:schemaRef ds:uri="http://purl.org/dc/dcmitype/"/>
  </ds:schemaRefs>
</ds:datastoreItem>
</file>

<file path=customXml/itemProps2.xml><?xml version="1.0" encoding="utf-8"?>
<ds:datastoreItem xmlns:ds="http://schemas.openxmlformats.org/officeDocument/2006/customXml" ds:itemID="{5B26E0C9-B2AA-42E6-97B6-E1B7D9EAF129}">
  <ds:schemaRefs>
    <ds:schemaRef ds:uri="http://schemas.microsoft.com/sharepoint/v3/contenttype/forms"/>
  </ds:schemaRefs>
</ds:datastoreItem>
</file>

<file path=customXml/itemProps3.xml><?xml version="1.0" encoding="utf-8"?>
<ds:datastoreItem xmlns:ds="http://schemas.openxmlformats.org/officeDocument/2006/customXml" ds:itemID="{4C103400-4A22-4E35-B588-4C4D42638959}">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Modern blue presentation</Template>
  <TotalTime>0</TotalTime>
  <Words>402</Words>
  <Application>Microsoft Office PowerPoint</Application>
  <PresentationFormat>Widescreen</PresentationFormat>
  <Paragraphs>55</Paragraphs>
  <Slides>14</Slides>
  <Notes>0</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14</vt:i4>
      </vt:variant>
    </vt:vector>
  </HeadingPairs>
  <TitlesOfParts>
    <vt:vector size="20" baseType="lpstr">
      <vt:lpstr>Arial</vt:lpstr>
      <vt:lpstr>Calibri</vt:lpstr>
      <vt:lpstr>Tahoma</vt:lpstr>
      <vt:lpstr>Trade Gothic LT Pro</vt:lpstr>
      <vt:lpstr>Trebuchet MS</vt:lpstr>
      <vt:lpstr>Office Theme</vt:lpstr>
      <vt:lpstr>Digital portfolio</vt:lpstr>
      <vt:lpstr>Section Header01</vt:lpstr>
      <vt:lpstr>Section Header02</vt:lpstr>
      <vt:lpstr>Content Title 01</vt:lpstr>
      <vt:lpstr>Content Title 02</vt:lpstr>
      <vt:lpstr>Content Title</vt:lpstr>
      <vt:lpstr>Content Title 03</vt:lpstr>
      <vt:lpstr>Content Title 04</vt:lpstr>
      <vt:lpstr>Table</vt:lpstr>
      <vt:lpstr>Chart</vt:lpstr>
      <vt:lpstr>Quote appears here  Lorem ipsum dolor sit amet, consectetuer adipiscing elit.”  - Author</vt:lpstr>
      <vt:lpstr>Thank You 1</vt:lpstr>
      <vt:lpstr>Thank You 2</vt:lpstr>
      <vt:lpstr>Customize this Template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2025-09-04T03:54:04Z</dcterms:created>
  <dcterms:modified xsi:type="dcterms:W3CDTF">2025-09-04T04:00:07Z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