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96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D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i</a:t>
            </a:r>
            <a:r>
              <a:rPr altLang="en-GB" dirty="0" sz="2400" lang="en-US"/>
              <a:t>.</a:t>
            </a:r>
            <a:r>
              <a:rPr altLang="en-GB" dirty="0" sz="2400" lang="en-US"/>
              <a:t>B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80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00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218940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424941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8007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663439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39014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647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869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644368"/>
            <a:ext cx="11370625" cy="42824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425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2024-03-22T07:07:22Z</dcterms:created>
  <dcterms:modified xsi:type="dcterms:W3CDTF">2025-09-12T07:20:17Z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