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6" r:id="rId4"/>
  </p:sldMasterIdLst>
  <p:sldIdLst>
    <p:sldId id="278" r:id="rId5"/>
    <p:sldId id="258" r:id="rId6"/>
    <p:sldId id="275" r:id="rId7"/>
    <p:sldId id="277" r:id="rId8"/>
    <p:sldId id="260" r:id="rId9"/>
    <p:sldId id="279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59" d="100"/>
          <a:sy n="59" d="100"/>
        </p:scale>
        <p:origin x="9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D9BE-83F5-462C-B755-D70B23DCF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65A78-8C30-4752-BA59-9A3C375C9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A6D2-7CE1-4FA9-B696-7287C4FE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E42F-8B6B-4EB0-A621-EA1F0FE8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9501-1371-4517-B7ED-86098705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518F-D7B6-4432-BAD9-E1A4658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763D7-5446-4EF0-BCE5-FCFEFC49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CCC9-C6E9-4B6C-8733-5EDE4577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1264-255E-40DE-848B-7BC93BFB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546A-0204-4FA3-B519-AB789795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C9833-29B0-4EAB-8159-85A1A009C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1341C-E492-40C5-8F80-34FEC00A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55C0-8EF4-4070-83C7-5AAF55B2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8882-DE77-489C-9B0D-97A6F3A2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17BA-9C2B-45C0-9360-EACE588A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2621-4CD6-4877-8FA0-9D95EA5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8C1F-184F-4232-90FF-6214519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D842-EA8C-4290-B166-D9346757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1A29-0CF1-4192-87CC-622EA487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49BE-BEBC-4B2B-8EAA-D75BB21D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55E-CAA5-44B0-96BA-2069B345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6D9A-6B91-4878-B1BE-6161403F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4EF1-7094-4647-BA70-B8017DC7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3EA5-84A3-4727-BC22-90650B8D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54C5-7DCB-4156-AFC4-4802EB56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3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C4B-0C0B-469D-95D0-66FD0C45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503D-F0C5-4CE6-8ACC-B76FE52ED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008F4-4804-446E-9B19-0A7E8D48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63E1-477D-4081-9480-41345251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B9146-1D3F-4C6B-AF70-81C6DF06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A65F-80A1-469D-810D-8F81592E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3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6CB6-4356-4AAE-A6CA-943FA95B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33EEC-84A6-4CF6-8694-EF1BA03A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F0B2B-786D-4406-B5CD-89BF4516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524B6-5DAB-43CE-B75D-A4A7C8487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EB122-B4A8-42CA-A0E4-DFE7FAA5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40685-94E5-4999-8DAF-A47CB9FA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46464-E753-4B7B-AF56-D0A7840D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D4945-BA89-4862-84CC-D3D4F91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78EF-E53E-41F2-84F4-44B12ECC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504FA-5876-4AD8-93A6-860EF3EA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33619-623E-4C3B-B06D-11093024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BDF9E-EF50-49FD-BE13-230E9A0A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8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1B39C-1A05-4D88-B056-4FAB369E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38A60-221D-4276-9145-E6AAD79B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1E410-EB54-4094-BB4A-993E5DF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0EE7-9F11-490D-8282-D77C7E6D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DAC7-C285-43D1-923E-DC79C1D0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99DB6-3CC6-4D20-9367-917AFE1FE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88942-0AAF-424E-BF49-6C9E62FA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4D96-A33C-45DC-B1AE-048ED86F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02B86-11B2-41B2-AF22-979F5027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7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80C6-FC93-47E9-8402-B3440C44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967CC-A2D6-4B99-936A-EAA3A6376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D892B-7770-4E7C-9DF9-E804B3FCF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5BB8-8E02-497E-82AE-43B07471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F080-9A4A-4D8C-9C67-6F30E5A0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2AA9-9329-4BF7-9253-4A63C9B5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92013-A652-4550-8717-B42001AA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76098-3542-4797-8C96-D4CDC56C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A148-2428-4E02-8EF4-B15C71BE4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A7C6-F33E-49D6-9CD6-BDD0C824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AA9C-2A83-469A-8221-1A3DD6D58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6DFB3-1E22-47D7-A1B4-D8FED2B3FBE1}"/>
              </a:ext>
            </a:extLst>
          </p:cNvPr>
          <p:cNvSpPr txBox="1"/>
          <p:nvPr/>
        </p:nvSpPr>
        <p:spPr>
          <a:xfrm>
            <a:off x="757646" y="2168435"/>
            <a:ext cx="10659291" cy="199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 SYSTEM FOR RECOMMENDATION OF RESTAURANTS IN BANGALORE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9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9AF8A7-42B2-4E8B-B614-AC876D544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r="5069" b="1"/>
          <a:stretch/>
        </p:blipFill>
        <p:spPr>
          <a:xfrm>
            <a:off x="732006" y="2119444"/>
            <a:ext cx="5449280" cy="3516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807903-7FFE-4E33-B43E-FDA87B8D4B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5" r="22908" b="-2"/>
          <a:stretch/>
        </p:blipFill>
        <p:spPr>
          <a:xfrm>
            <a:off x="7401044" y="1611288"/>
            <a:ext cx="4058950" cy="42464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380BE2-A838-4B36-A2DB-4576EE920548}"/>
              </a:ext>
            </a:extLst>
          </p:cNvPr>
          <p:cNvSpPr txBox="1">
            <a:spLocks/>
          </p:cNvSpPr>
          <p:nvPr/>
        </p:nvSpPr>
        <p:spPr>
          <a:xfrm>
            <a:off x="1696679" y="309786"/>
            <a:ext cx="7970903" cy="1071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Mapping and clustering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Methodology</vt:lpstr>
      <vt:lpstr>PowerPoint Presentation</vt:lpstr>
      <vt:lpstr>PowerPoint Presentation</vt:lpstr>
      <vt:lpstr>Datasets</vt:lpstr>
      <vt:lpstr>PowerPoint Presentation</vt:lpstr>
      <vt:lpstr>Results and 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2020-01-20T12:18:31Z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