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1.jpg" ContentType="image/jpeg"/>
  <Override PartName="/ppt/media/image12.jpg" ContentType="image/jpeg"/>
  <Override PartName="/ppt/media/image13.jpg" ContentType="image/jpeg"/>
  <Override PartName="/ppt/media/image14.jpg" ContentType="image/jpeg"/>
  <Override PartName="/ppt/media/image15.jpg" ContentType="image/jpe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shanth A" userId="6979bd9fedb5369e" providerId="LiveId" clId="{D5535C15-ABCD-48A8-A981-F81B78B81233}"/>
    <pc:docChg chg="modSld">
      <pc:chgData name="nishanth A" userId="6979bd9fedb5369e" providerId="LiveId" clId="{D5535C15-ABCD-48A8-A981-F81B78B81233}" dt="2025-09-04T01:08:57.821" v="7" actId="14100"/>
      <pc:docMkLst>
        <pc:docMk/>
      </pc:docMkLst>
      <pc:sldChg chg="modSp mod">
        <pc:chgData name="nishanth A" userId="6979bd9fedb5369e" providerId="LiveId" clId="{D5535C15-ABCD-48A8-A981-F81B78B81233}" dt="2025-09-04T01:08:57.821" v="7" actId="14100"/>
        <pc:sldMkLst>
          <pc:docMk/>
          <pc:sldMk cId="0" sldId="256"/>
        </pc:sldMkLst>
        <pc:spChg chg="mod">
          <ac:chgData name="nishanth A" userId="6979bd9fedb5369e" providerId="LiveId" clId="{D5535C15-ABCD-48A8-A981-F81B78B81233}" dt="2025-09-04T01:08:36.964" v="3" actId="14100"/>
          <ac:spMkLst>
            <pc:docMk/>
            <pc:sldMk cId="0" sldId="256"/>
            <ac:spMk id="5" creationId="{00000000-0000-0000-0000-000000000000}"/>
          </ac:spMkLst>
        </pc:spChg>
        <pc:spChg chg="mod">
          <ac:chgData name="nishanth A" userId="6979bd9fedb5369e" providerId="LiveId" clId="{D5535C15-ABCD-48A8-A981-F81B78B81233}" dt="2025-09-04T01:08:57.821" v="7" actId="14100"/>
          <ac:spMkLst>
            <pc:docMk/>
            <pc:sldMk cId="0" sldId="256"/>
            <ac:spMk id="6" creationId="{00000000-0000-0000-0000-000000000000}"/>
          </ac:spMkLst>
        </pc:spChg>
        <pc:spChg chg="mod">
          <ac:chgData name="nishanth A" userId="6979bd9fedb5369e" providerId="LiveId" clId="{D5535C15-ABCD-48A8-A981-F81B78B81233}" dt="2025-09-04T01:08:47.803" v="4" actId="1076"/>
          <ac:spMkLst>
            <pc:docMk/>
            <pc:sldMk cId="0" sldId="256"/>
            <ac:spMk id="7" creationId="{00000000-0000-0000-0000-000000000000}"/>
          </ac:spMkLst>
        </pc:spChg>
        <pc:spChg chg="mod">
          <ac:chgData name="nishanth A" userId="6979bd9fedb5369e" providerId="LiveId" clId="{D5535C15-ABCD-48A8-A981-F81B78B81233}" dt="2025-09-04T01:08:17.866" v="0"/>
          <ac:spMkLst>
            <pc:docMk/>
            <pc:sldMk cId="0" sldId="256"/>
            <ac:spMk id="14" creationId="{D55ADE35-C35B-07C1-F5AA-C33B3DDB802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471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 flipH="1">
            <a:off x="2552698" y="1190625"/>
            <a:ext cx="1638300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02984" y="5638800"/>
            <a:ext cx="1816815" cy="1219200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295400" y="186841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490661" y="3290233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DHARSHINI K</a:t>
            </a:r>
          </a:p>
          <a:p>
            <a:r>
              <a:rPr lang="en-US" sz="2400" dirty="0"/>
              <a:t>REGISTER NO AND NMID: 6016A42F0C0381CB61E43F0FA1B742C4</a:t>
            </a:r>
          </a:p>
          <a:p>
            <a:r>
              <a:rPr lang="en-US" sz="2400" dirty="0"/>
              <a:t>DEPARTMENT: BSC.COMPUTER SCIENCE</a:t>
            </a:r>
          </a:p>
          <a:p>
            <a:r>
              <a:rPr lang="en-US" sz="2400" dirty="0"/>
              <a:t>COLLEGE: ARCOT SRI MAHALAKSHMI WOMEN’S COLLEGE.</a:t>
            </a:r>
          </a:p>
          <a:p>
            <a:r>
              <a:rPr lang="en-US" sz="2400" dirty="0"/>
              <a:t> UNIVERSITY: THIRUVALLUVAR UNIVERSITY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E01BDF-838B-3B44-E8C3-97D71CE0C9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030" y="1325633"/>
            <a:ext cx="3120115" cy="51477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14E1C7-5500-A423-57F5-C9D4E810D1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065" y="1325632"/>
            <a:ext cx="3086100" cy="514770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0C676C-1BB3-A0DC-3BC8-C06DEC675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114800"/>
            <a:ext cx="5715000" cy="2514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E422D7-4C84-A96E-285F-3EE3D78F3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2400"/>
            <a:ext cx="6534150" cy="3352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BC11FB-351A-2DBE-A2CF-7D4FF86915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210" y="1371600"/>
            <a:ext cx="404319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58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B4EEC4-3E8A-40CB-4D50-0AE690B857BB}"/>
              </a:ext>
            </a:extLst>
          </p:cNvPr>
          <p:cNvSpPr txBox="1"/>
          <p:nvPr/>
        </p:nvSpPr>
        <p:spPr>
          <a:xfrm>
            <a:off x="2057400" y="1683515"/>
            <a:ext cx="610334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This digital portfolio represents my first step into web development and showcases my skills, projects, and achievements in a structured way.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It serves as both a learning project and a professional platform to present myself to recruiters, mentors, and collaborators.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Through this work, I have gained hands-on experience with HTML, CSS, and responsive design while building a foundation for future projects. This portfolio will continue to grow and improve as I learn new technologies and expand my expertise.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4199"/>
            <a:ext cx="12568237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5400">
                <a:latin typeface="Times New Roman" panose="02020603050405020304" pitchFamily="18" charset="0"/>
                <a:cs typeface="Times New Roman" panose="02020603050405020304" pitchFamily="18" charset="0"/>
              </a:rPr>
              <a:t>MY DIGITAL PORTFOLIO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916024" y="1938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48228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600" y="2933700"/>
            <a:ext cx="3200399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EC09A4-BD21-40B0-7021-E545B0C0AA28}"/>
              </a:ext>
            </a:extLst>
          </p:cNvPr>
          <p:cNvSpPr txBox="1"/>
          <p:nvPr/>
        </p:nvSpPr>
        <p:spPr>
          <a:xfrm>
            <a:off x="2133600" y="1443841"/>
            <a:ext cx="610284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/>
              <a:t>In today’s competitive professional environment, having a traditional resume alone is not enough to showcase one’s skills, projects, and achievements effectively. Recruiters and companies increasingly look for interactive and accessible ways to evaluate candidates beyond paper-based resumes. A static document often fails to highlight practical skills, certifications, and project work in a visually appealing and structured format.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/>
              <a:t>Therefore, there is a need for a personal digital portfolio website that provides an organized, professional, and accessible platform to present one’s academic background, technical skills, projects, certifications, and contact details. Such a portfolio allows individuals to showcase their journey, achievements, and abilities in a way that is both engaging and easy to access by potential employers or collaborators</a:t>
            </a:r>
            <a:r>
              <a:rPr lang="en-IN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3400" y="357009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406DDB-B74C-D6F2-6772-E09DDCD9BD1D}"/>
              </a:ext>
            </a:extLst>
          </p:cNvPr>
          <p:cNvSpPr txBox="1"/>
          <p:nvPr/>
        </p:nvSpPr>
        <p:spPr>
          <a:xfrm>
            <a:off x="1219200" y="1321296"/>
            <a:ext cx="77724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This digital portfolio was created as my very first web development project. It is designed to showcase my skills, achievements, and learning journey in the field of computer science. </a:t>
            </a:r>
          </a:p>
          <a:p>
            <a:pPr algn="just"/>
            <a:r>
              <a:rPr lang="en-US" sz="2000" dirty="0"/>
              <a:t>The portfolio includes sections such as About Me, Projects, Certificates, and Contact, providing a structured and professional way to present my back ground.</a:t>
            </a:r>
          </a:p>
          <a:p>
            <a:pPr algn="just"/>
            <a:r>
              <a:rPr lang="en-US" sz="2000" dirty="0"/>
              <a:t>The goal of this project was to: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Learn and practice HTML, CSS, and JavaScript. Build a responsive and user-friendly interface.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Organize personal details, academic achievements, and certifications in one place.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Create a foundation for future projects and continuous improvements.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This project reflects my interest in web development and serves as a starting point for developing more advanced application.</a:t>
            </a:r>
            <a:endParaRPr lang="en-IN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FE2E73-A28D-99A4-C287-4788AE53B9B0}"/>
              </a:ext>
            </a:extLst>
          </p:cNvPr>
          <p:cNvSpPr txBox="1"/>
          <p:nvPr/>
        </p:nvSpPr>
        <p:spPr>
          <a:xfrm>
            <a:off x="1143000" y="1552849"/>
            <a:ext cx="793507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main end users are:</a:t>
            </a:r>
          </a:p>
          <a:p>
            <a:pPr marL="342900" indent="-342900" algn="just">
              <a:buAutoNum type="arabicPeriod"/>
            </a:pPr>
            <a:r>
              <a:rPr lang="en-IN" dirty="0"/>
              <a:t>Recruiters &amp; Hiring Managers They use the portfolio to quickly understand your skills, projects, and certifications beyond a traditional resume .Helps them evaluate your technical ability (since you built the site yourself).</a:t>
            </a:r>
          </a:p>
          <a:p>
            <a:pPr marL="342900" indent="-342900" algn="just">
              <a:buAutoNum type="arabicPeriod"/>
            </a:pPr>
            <a:r>
              <a:rPr lang="en-IN" dirty="0"/>
              <a:t>Academic Evaluators / Faculty Professors or mentors may review the portfolio as part of coursework, project evaluation, or internships .They focus on how you present your knowledge, skills, and achievements</a:t>
            </a:r>
          </a:p>
          <a:p>
            <a:pPr marL="342900" indent="-342900" algn="just">
              <a:buAutoNum type="arabicPeriod"/>
            </a:pPr>
            <a:r>
              <a:rPr lang="en-IN" dirty="0"/>
              <a:t>Peers &amp; Collaborators Fellow students, teammates, or project partners who may want to collaborate with you on coding projects or research. They can access your contact details and view your work.</a:t>
            </a:r>
          </a:p>
          <a:p>
            <a:pPr marL="342900" indent="-342900" algn="just">
              <a:buAutoNum type="arabicPeriod"/>
            </a:pPr>
            <a:r>
              <a:rPr lang="en-IN" dirty="0"/>
              <a:t>Professional Network (LinkedIn, Tech Communities)Professionals in your field who come across your portfolio link on platforms like LinkedIn, GitHub, or CodePen. They see your portfolio as a demonstration of your initiative and creativity.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14401"/>
            <a:ext cx="2362200" cy="3047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8601" y="172720"/>
            <a:ext cx="1009269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2BB38B-5902-6150-7018-DDCD2E62DFE1}"/>
              </a:ext>
            </a:extLst>
          </p:cNvPr>
          <p:cNvSpPr txBox="1"/>
          <p:nvPr/>
        </p:nvSpPr>
        <p:spPr>
          <a:xfrm>
            <a:off x="3018622" y="1729102"/>
            <a:ext cx="612537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Tools and Techniques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HTML – For structuring the content of the portfolio.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CSS – For styling, layout design, and creating a clean, responsive interface.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JavaScript – For adding interactivity and enhancing user experience.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CodePen – As the development and testing platform to build and preview the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Responsive Design Techniques – To ensure the portfolio works on desktop, tablet, and mobile devices.</a:t>
            </a:r>
          </a:p>
          <a:p>
            <a:r>
              <a:rPr lang="en-IN" sz="2000" dirty="0"/>
              <a:t>Version Control (basic saving on CodePen) – To manage and update different versions of the project.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72E444-8C7D-3992-ADC3-453705FFA67E}"/>
              </a:ext>
            </a:extLst>
          </p:cNvPr>
          <p:cNvSpPr txBox="1"/>
          <p:nvPr/>
        </p:nvSpPr>
        <p:spPr>
          <a:xfrm>
            <a:off x="914400" y="990600"/>
            <a:ext cx="9448800" cy="5601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pPr marL="342900" indent="-342900" algn="just">
              <a:buAutoNum type="arabicPeriod"/>
            </a:pPr>
            <a:r>
              <a:rPr lang="en-IN" sz="2000" dirty="0"/>
              <a:t>Header Section Displays the portfolio title and user’s name. Contains a navigation bar with links to sections: About, Projects, Certificates, Contact. Ensures quick access to all major parts of the portfolio.</a:t>
            </a:r>
          </a:p>
          <a:p>
            <a:pPr marL="342900" indent="-342900" algn="just">
              <a:buAutoNum type="arabicPeriod"/>
            </a:pPr>
            <a:r>
              <a:rPr lang="en-IN" sz="2000" dirty="0"/>
              <a:t>2. About Me SectionPositioned at the top for easy visibility. Provides a brief introduction about academic background, career goals, and interests. Written in a professional but simple tone to create a personal connection.</a:t>
            </a:r>
          </a:p>
          <a:p>
            <a:pPr marL="342900" indent="-342900" algn="just">
              <a:buAutoNum type="arabicPeriod"/>
            </a:pPr>
            <a:r>
              <a:rPr lang="en-IN" sz="2000" dirty="0"/>
              <a:t>3. Projects Section Showcases completed projects .Currently includes “Portfolio Website – It’s My First Project”. Designed to expand later as new projects are completed.</a:t>
            </a:r>
          </a:p>
          <a:p>
            <a:pPr marL="342900" indent="-342900" algn="just">
              <a:buAutoNum type="arabicPeriod"/>
            </a:pPr>
            <a:r>
              <a:rPr lang="en-IN" sz="2000" dirty="0"/>
              <a:t>4. Certificates Section Displays a list of certifications achieved. Each certificate has a clickable “View Certificate” link for verification. Organized in a bullet-point format for clarity and easy readability.</a:t>
            </a:r>
          </a:p>
          <a:p>
            <a:pPr marL="342900" indent="-342900" algn="just">
              <a:buAutoNum type="arabicPeriod"/>
            </a:pPr>
            <a:r>
              <a:rPr lang="en-IN" sz="2000" dirty="0"/>
              <a:t>5. Contact Section Includes a contact form with fields for Name, Email, and Message. Allows visitors to connect for collaboration, job opportunities, or networking. Positioned at the bottom as a call-to-action (CTA).</a:t>
            </a:r>
          </a:p>
          <a:p>
            <a:pPr marL="342900" indent="-342900" algn="just">
              <a:buAutoNum type="arabicPeriod"/>
            </a:pPr>
            <a:r>
              <a:rPr lang="en-IN" sz="2000" dirty="0"/>
              <a:t>6. Footer Section Contains copyright information (© 2025 Dharshini).Provides a professional finishing touch to the portfolio 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E0F36E-A546-D7BA-9097-4E5CC1C1EA17}"/>
              </a:ext>
            </a:extLst>
          </p:cNvPr>
          <p:cNvSpPr txBox="1"/>
          <p:nvPr/>
        </p:nvSpPr>
        <p:spPr>
          <a:xfrm>
            <a:off x="1066800" y="2133600"/>
            <a:ext cx="97536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Features and Functionality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Responsive Design – Works smoothly on desktop, tablet, and mobile devices.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Navigation Menu – Easy access to About, Projects, Certificates, and Contact sections.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About Me Section – Provides a clear introduction and background information.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Projects Section – Highlights completed work with descriptions.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Certificates Section – Displays achievements with links to view certificates.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Contact Section – Allows visitors to connect easily.</a:t>
            </a:r>
          </a:p>
          <a:p>
            <a:pPr algn="just"/>
            <a:r>
              <a:rPr lang="en-US" sz="2000" dirty="0"/>
              <a:t>Clean &amp; Simple Layout – Focused on readability and user experience.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</TotalTime>
  <Words>991</Words>
  <Application>Microsoft Office PowerPoint</Application>
  <PresentationFormat>Widescreen</PresentationFormat>
  <Paragraphs>91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nishanth A</cp:lastModifiedBy>
  <cp:revision>26</cp:revision>
  <dcterms:created xsi:type="dcterms:W3CDTF">2024-03-29T15:07:22Z</dcterms:created>
  <dcterms:modified xsi:type="dcterms:W3CDTF">2025-09-04T01:09:11Z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