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104870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8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5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86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5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 flipH="1">
            <a:off x="2552698" y="1190625"/>
            <a:ext cx="1638300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4202984" y="5638800"/>
            <a:ext cx="1816815" cy="121920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295400" y="186841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3290233"/>
            <a:ext cx="8610600" cy="22250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DHARSHINI K</a:t>
            </a:r>
          </a:p>
          <a:p>
            <a:r>
              <a:rPr lang="en-US" sz="2400" dirty="0"/>
              <a:t>REGISTER NO AND NMID: 6016A42F0C0381CB61E43F0FA1B742C4</a:t>
            </a:r>
          </a:p>
          <a:p>
            <a:r>
              <a:rPr lang="en-US" sz="2400" dirty="0"/>
              <a:t>DEPARTMENT: BSC.COMPUTER SCIENCE</a:t>
            </a:r>
          </a:p>
          <a:p>
            <a:r>
              <a:rPr lang="en-US" sz="2400" dirty="0"/>
              <a:t>COLLEGE: ARCOT SRI MAHALAKSHMI WOMEN’S COLLEGE.</a:t>
            </a:r>
          </a:p>
          <a:p>
            <a:r>
              <a:rPr lang="en-US" sz="2400" dirty="0"/>
              <a:t> UNIVERSITY: THIRUVALLUVAR UNIVERSITY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030" y="1325633"/>
            <a:ext cx="3120115" cy="5147703"/>
          </a:xfrm>
          <a:prstGeom prst="rect">
            <a:avLst/>
          </a:prstGeom>
        </p:spPr>
      </p:pic>
      <p:pic>
        <p:nvPicPr>
          <p:cNvPr id="2097168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065" y="1325632"/>
            <a:ext cx="3086100" cy="51477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4114800"/>
            <a:ext cx="5715000" cy="2514600"/>
          </a:xfrm>
          <a:prstGeom prst="rect">
            <a:avLst/>
          </a:prstGeom>
        </p:spPr>
      </p:pic>
      <p:pic>
        <p:nvPicPr>
          <p:cNvPr id="2097170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2400"/>
            <a:ext cx="6534150" cy="3352800"/>
          </a:xfrm>
          <a:prstGeom prst="rect">
            <a:avLst/>
          </a:prstGeom>
        </p:spPr>
      </p:pic>
      <p:pic>
        <p:nvPicPr>
          <p:cNvPr id="2097171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210" y="1371600"/>
            <a:ext cx="404319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TextBox 9"/>
          <p:cNvSpPr txBox="1"/>
          <p:nvPr/>
        </p:nvSpPr>
        <p:spPr>
          <a:xfrm>
            <a:off x="2057400" y="1683515"/>
            <a:ext cx="6103344" cy="374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This digital portfolio represents my first step into web development and showcases my skills, projects, and achievements in a structured way.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It serves as both a learning project and a professional platform to present myself to recruiters, mentors, and collaborators.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Through this work, I have gained hands-on experience with HTML, CSS, and responsive design while building a foundation for future projects. This portfolio will continue to grow and improve as I learn new technologies and expand my expertise.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048709"/>
          <p:cNvSpPr>
            <a:spLocks noGrp="1"/>
          </p:cNvSpPr>
          <p:nvPr>
            <p:ph type="ctrTitle"/>
          </p:nvPr>
        </p:nvSpPr>
        <p:spPr>
          <a:xfrm>
            <a:off x="631140" y="1173887"/>
            <a:ext cx="5800851" cy="482600"/>
          </a:xfrm>
        </p:spPr>
        <p:txBody>
          <a:bodyPr/>
          <a:lstStyle/>
          <a:p>
            <a:r>
              <a:rPr lang="en-US" altLang="en-GB"/>
              <a:t>9.GitHub Link</a:t>
            </a:r>
            <a:endParaRPr lang="en-GB"/>
          </a:p>
        </p:txBody>
      </p:sp>
      <p:sp>
        <p:nvSpPr>
          <p:cNvPr id="1048711" name="Subtitle 1048710"/>
          <p:cNvSpPr>
            <a:spLocks noGrp="1"/>
          </p:cNvSpPr>
          <p:nvPr>
            <p:ph type="subTitle" idx="4"/>
          </p:nvPr>
        </p:nvSpPr>
        <p:spPr>
          <a:xfrm>
            <a:off x="1371311" y="3162299"/>
            <a:ext cx="8534400" cy="266700"/>
          </a:xfrm>
        </p:spPr>
        <p:txBody>
          <a:bodyPr/>
          <a:lstStyle/>
          <a:p>
            <a:r>
              <a:rPr lang="en-GB"/>
              <a:t>https://github.com/dharshinik192006/TNSDC-FWD-DP1.git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-14199"/>
            <a:ext cx="12568237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MY DIGITAL PORTFOLIO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916024" y="1938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822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991600" y="2933700"/>
            <a:ext cx="3200399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8" name="TextBox 10"/>
          <p:cNvSpPr txBox="1"/>
          <p:nvPr/>
        </p:nvSpPr>
        <p:spPr>
          <a:xfrm>
            <a:off x="2133600" y="1443841"/>
            <a:ext cx="6102848" cy="5882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In today’s competitive professional environment, having a traditional resume alone is not enough to showcase one’s skills, projects, and achievements effectively. Recruiters and companies increasingly look for interactive and accessible ways to evaluate candidates beyond paper-based resumes. A static document often fails to highlight practical skills, certifications, and project work in a visually appealing and structured format.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000" dirty="0"/>
              <a:t>Therefore, there is a need for a personal digital portfolio website that provides an organized, professional, and accessible platform to present one’s academic background, technical skills, projects, certifications, and contact details. Such a portfolio allows individuals to showcase their journey, achievements, and abilities in a way that is both engaging and easy to access by potential employers or collaborators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533400" y="357009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4" name="TextBox 10"/>
          <p:cNvSpPr txBox="1"/>
          <p:nvPr/>
        </p:nvSpPr>
        <p:spPr>
          <a:xfrm>
            <a:off x="1219200" y="1321296"/>
            <a:ext cx="7772400" cy="4663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This digital portfolio was created as my very first web development project. It is designed to showcase my skills, achievements, and learning journey in the field of computer science. </a:t>
            </a:r>
          </a:p>
          <a:p>
            <a:pPr algn="just"/>
            <a:r>
              <a:rPr lang="en-US" sz="2000" dirty="0"/>
              <a:t>The portfolio includes sections such as About Me, Projects, Certificates, and Contact, providing a structured and professional way to present my back ground.</a:t>
            </a:r>
          </a:p>
          <a:p>
            <a:pPr algn="just"/>
            <a:r>
              <a:rPr lang="en-US" sz="2000" dirty="0"/>
              <a:t>The goal of this project was to: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Learn and practice HTML, CSS, and JavaScript. Build a responsive and user-friendly interface.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Organize personal details, academic achievements, and certifications in one place.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Create a foundation for future projects and continuous improvements.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This project reflects my interest in web development and serves as a starting point for developing more advanced application.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0" name="TextBox 8"/>
          <p:cNvSpPr txBox="1"/>
          <p:nvPr/>
        </p:nvSpPr>
        <p:spPr>
          <a:xfrm>
            <a:off x="1143000" y="1552849"/>
            <a:ext cx="7935073" cy="3825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main end users are:</a:t>
            </a:r>
          </a:p>
          <a:p>
            <a:pPr marL="342900" indent="-342900" algn="just">
              <a:buAutoNum type="arabicPeriod"/>
            </a:pPr>
            <a:r>
              <a:rPr lang="en-IN" dirty="0"/>
              <a:t>Recruiters &amp; Hiring Managers They use the portfolio to quickly understand your skills, projects, and certifications beyond a traditional resume .Helps them evaluate your technical ability (since you built the site yourself).</a:t>
            </a:r>
          </a:p>
          <a:p>
            <a:pPr marL="342900" indent="-342900" algn="just">
              <a:buAutoNum type="arabicPeriod"/>
            </a:pPr>
            <a:r>
              <a:rPr lang="en-IN" dirty="0"/>
              <a:t>Academic Evaluators / Faculty Professors or mentors may review the portfolio as part of coursework, project evaluation, or internships .They focus on how you present your knowledge, skills, and achievements</a:t>
            </a:r>
          </a:p>
          <a:p>
            <a:pPr marL="342900" indent="-342900" algn="just">
              <a:buAutoNum type="arabicPeriod"/>
            </a:pPr>
            <a:r>
              <a:rPr lang="en-IN" dirty="0"/>
              <a:t>Peers &amp; Collaborators Fellow students, teammates, or project partners who may want to collaborate with you on coding projects or research. They can access your contact details and view your work.</a:t>
            </a:r>
          </a:p>
          <a:p>
            <a:pPr marL="342900" indent="-342900" algn="just">
              <a:buAutoNum type="arabicPeriod"/>
            </a:pPr>
            <a:r>
              <a:rPr lang="en-IN" dirty="0"/>
              <a:t>Professional Network (LinkedIn, Tech Communities)Professionals in your field who come across your portfolio link on platforms like LinkedIn, GitHub, or CodePen. They see your portfolio as a demonstration of your initiative and creativity.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4401"/>
            <a:ext cx="2362200" cy="3047999"/>
          </a:xfrm>
          <a:prstGeom prst="rect">
            <a:avLst/>
          </a:prstGeom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228601" y="172720"/>
            <a:ext cx="1009269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6" name="TextBox 10"/>
          <p:cNvSpPr txBox="1"/>
          <p:nvPr/>
        </p:nvSpPr>
        <p:spPr>
          <a:xfrm>
            <a:off x="3018622" y="1729102"/>
            <a:ext cx="6125378" cy="435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Tools and Techniques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HTML – For structuring the content of the portfolio.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CSS – For styling, layout design, and creating a clean, responsive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JavaScript – For adding interactivity and enhancing user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CodePen – As the development and testing platform to build and preview the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Responsive Design Techniques – To ensure the portfolio works on desktop, tablet, and mobile devices.</a:t>
            </a:r>
          </a:p>
          <a:p>
            <a:r>
              <a:rPr lang="en-IN" sz="2000" dirty="0"/>
              <a:t>Version Control (basic saving on CodePen) – To manage and update different versions of the project.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TextBox 6"/>
          <p:cNvSpPr txBox="1"/>
          <p:nvPr/>
        </p:nvSpPr>
        <p:spPr>
          <a:xfrm>
            <a:off x="914400" y="990600"/>
            <a:ext cx="9448800" cy="5539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342900" indent="-342900" algn="just">
              <a:buAutoNum type="arabicPeriod"/>
            </a:pPr>
            <a:r>
              <a:rPr lang="en-IN" sz="2000" dirty="0"/>
              <a:t>Header Section Displays the portfolio title and user’s name. Contains a navigation bar with links to sections: About, Projects, Certificates, Contact. Ensures quick access to all major parts of the portfolio.</a:t>
            </a:r>
          </a:p>
          <a:p>
            <a:pPr marL="342900" indent="-342900" algn="just">
              <a:buAutoNum type="arabicPeriod"/>
            </a:pPr>
            <a:r>
              <a:rPr lang="en-IN" sz="2000" dirty="0"/>
              <a:t>2. About Me SectionPositioned at the top for easy visibility. Provides a brief introduction about academic background, career goals, and interests. Written in a professional but simple tone to create a personal connection.</a:t>
            </a:r>
          </a:p>
          <a:p>
            <a:pPr marL="342900" indent="-342900" algn="just">
              <a:buAutoNum type="arabicPeriod"/>
            </a:pPr>
            <a:r>
              <a:rPr lang="en-IN" sz="2000" dirty="0"/>
              <a:t>3. Projects Section Showcases completed projects .Currently includes “Portfolio Website – It’s My First Project”. Designed to expand later as new projects are completed.</a:t>
            </a:r>
          </a:p>
          <a:p>
            <a:pPr marL="342900" indent="-342900" algn="just">
              <a:buAutoNum type="arabicPeriod"/>
            </a:pPr>
            <a:r>
              <a:rPr lang="en-IN" sz="2000" dirty="0"/>
              <a:t>4. Certificates Section Displays a list of certifications achieved. Each certificate has a clickable “View Certificate” link for verification. Organized in a bullet-point format for clarity and easy readability.</a:t>
            </a:r>
          </a:p>
          <a:p>
            <a:pPr marL="342900" indent="-342900" algn="just">
              <a:buAutoNum type="arabicPeriod"/>
            </a:pPr>
            <a:r>
              <a:rPr lang="en-IN" sz="2000" dirty="0"/>
              <a:t>5. Contact Section Includes a contact form with fields for Name, Email, and Message. Allows visitors to connect for collaboration, job opportunities, or networking. Positioned at the bottom as a call-to-action (CTA).</a:t>
            </a:r>
          </a:p>
          <a:p>
            <a:pPr marL="342900" indent="-342900" algn="just">
              <a:buAutoNum type="arabicPeriod"/>
            </a:pPr>
            <a:r>
              <a:rPr lang="en-IN" sz="2000" dirty="0"/>
              <a:t>6. Footer Section Contains copyright information (© 2025 Dharshini).Provides a professional finishing touch to the portfolio 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48673" name="TextBox 3"/>
          <p:cNvSpPr txBox="1"/>
          <p:nvPr/>
        </p:nvSpPr>
        <p:spPr>
          <a:xfrm>
            <a:off x="1066800" y="2133600"/>
            <a:ext cx="975360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Features and Functionality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Responsive Design – Works smoothly on desktop, tablet, and mobile devices.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Navigation Menu – Easy access to About, Projects, Certificates, and Contact sections.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About Me Section – Provides a clear introduction and background information.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Projects Section – Highlights completed work with descriptions.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Certificates Section – Displays achievements with links to view certificates.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Contact Section – Allows visitors to connect easily.</a:t>
            </a:r>
          </a:p>
          <a:p>
            <a:pPr algn="just"/>
            <a:r>
              <a:rPr lang="en-US" sz="2000" dirty="0"/>
              <a:t>Clean &amp; Simple Layout – Focused on readability and user experience.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  <vt:lpstr>9.GitHub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nishanth A</cp:lastModifiedBy>
  <cp:revision>1</cp:revision>
  <dcterms:created xsi:type="dcterms:W3CDTF">2024-03-29T04:07:22Z</dcterms:created>
  <dcterms:modified xsi:type="dcterms:W3CDTF">2025-09-05T13:37:45Z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ed72f4ec50c64e2f9ef555459646db91</vt:lpwstr>
  </property>
</Properties>
</file>