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65" r:id="rId15"/>
    <p:sldId id="272"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0"/>
  </p:normalViewPr>
  <p:slideViewPr>
    <p:cSldViewPr showGuides="1">
      <p:cViewPr>
        <p:scale>
          <a:sx n="81" d="100"/>
          <a:sy n="81" d="100"/>
        </p:scale>
        <p:origin x="552" y="10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uditvamsi\Downloads\employee_data%20(1).csv"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uditvamsi\Downloads\employee_data%20(1).csv"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uditvamsi\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autoTitleDeleted val="1"/>
    <c:plotArea>
      <c:layout>
        <c:manualLayout>
          <c:layoutTarget val="inner"/>
          <c:xMode val="edge"/>
          <c:yMode val="edge"/>
          <c:x val="0.0646745377032184"/>
          <c:y val="0.268958125517329"/>
          <c:w val="0.698102192390537"/>
          <c:h val="0.664552709213235"/>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61196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0399284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
  </c:pivotSource>
  <c:chart>
    <c:title>
      <c:layout/>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crossAx val="123998204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99321" y="3048000"/>
            <a:ext cx="8610600" cy="2306955"/>
          </a:xfrm>
          <a:prstGeom prst="rect">
            <a:avLst/>
          </a:prstGeom>
          <a:noFill/>
        </p:spPr>
        <p:txBody>
          <a:bodyPr wrap="square" rtlCol="0">
            <a:spAutoFit/>
          </a:bodyPr>
          <a:lstStyle/>
          <a:p>
            <a:r>
              <a:rPr lang="en-US" sz="2400" dirty="0"/>
              <a:t>STUDENT NAME: DHARSHINI. K</a:t>
            </a:r>
            <a:endParaRPr lang="en-US" sz="2400" dirty="0"/>
          </a:p>
          <a:p>
            <a:r>
              <a:rPr lang="en-US" sz="2400" dirty="0"/>
              <a:t>REGISTER NO: 122202004</a:t>
            </a:r>
            <a:endParaRPr lang="en-US" sz="2400" dirty="0"/>
          </a:p>
          <a:p>
            <a:r>
              <a:rPr lang="en-US" sz="2400" dirty="0"/>
              <a:t>DEPARTMENT:B COM (CORPORATE SECRETARYSHIP)</a:t>
            </a:r>
            <a:endParaRPr lang="en-US" sz="2400" dirty="0"/>
          </a:p>
          <a:p>
            <a:r>
              <a:rPr lang="en-US" sz="2400" dirty="0"/>
              <a:t>COLLEGE: ANNA ADHARSH COLLEGE FOR WOMEN,ANNANAGAR –CHENNAI-600040</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2743200" y="1720840"/>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FEATURE COLLECTION</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DATA CLEANING</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endParaRPr lang="en-US"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PERFOMMANCE LEVEL</a:t>
            </a: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PIVOT TABLE</a:t>
            </a: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SLICER</a:t>
            </a:r>
            <a:endParaRPr lang="en-US" sz="2400" b="1" u="sng"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GRAPHS</a:t>
            </a:r>
            <a:endParaRPr lang="en-US" sz="2400" b="1"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endParaRPr lang="en-US" sz="2400" dirty="0">
              <a:latin typeface="Times New Roman" panose="02020603050405020304" pitchFamily="18" charset="0"/>
              <a:cs typeface="Times New Roman" panose="02020603050405020304" pitchFamily="18" charset="0"/>
            </a:endParaRPr>
          </a:p>
        </p:txBody>
      </p:sp>
      <p:graphicFrame>
        <p:nvGraphicFramePr>
          <p:cNvPr id="12" name="employee perfommance analysis"/>
          <p:cNvGraphicFramePr/>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Box 1"/>
          <p:cNvSpPr txBox="1"/>
          <p:nvPr/>
        </p:nvSpPr>
        <p:spPr>
          <a:xfrm>
            <a:off x="755332" y="1556175"/>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EMPLOYEES PERFOMANCE ON MEDIUM LEVEL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graphicFrame>
        <p:nvGraphicFramePr>
          <p:cNvPr id="12" name="Chart 11"/>
          <p:cNvGraphicFramePr/>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p:cNvSpPr txBox="1"/>
          <p:nvPr/>
        </p:nvSpPr>
        <p:spPr>
          <a:xfrm>
            <a:off x="755332" y="1710002"/>
            <a:ext cx="64901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LOW LEVEL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US" dirty="0"/>
          </a:p>
        </p:txBody>
      </p:sp>
      <p:graphicFrame>
        <p:nvGraphicFramePr>
          <p:cNvPr id="5" name="Chart 4"/>
          <p:cNvGraphicFramePr/>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V="1">
            <a:off x="990600" y="1600200"/>
            <a:ext cx="88392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lang="en-IN" sz="2400" b="1" dirty="0">
                <a:latin typeface="Times New Roman" panose="02020603050405020304" pitchFamily="18" charset="0"/>
                <a:cs typeface="Times New Roman" panose="02020603050405020304" pitchFamily="18" charset="0"/>
              </a:rPr>
              <a:t>NEL</a:t>
            </a:r>
            <a:r>
              <a:rPr lang="en-IN" sz="2400" dirty="0">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834072" y="1884819"/>
            <a:ext cx="6334125"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62098" y="1695450"/>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699452" y="2514428"/>
            <a:ext cx="6753447"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lang="en-US" sz="2400" dirty="0">
              <a:latin typeface="Times New Roman" panose="02020603050405020304" pitchFamily="18" charset="0"/>
              <a:cs typeface="Times New Roman" panose="02020603050405020304" pitchFamily="18" charset="0"/>
            </a:endParaRPr>
          </a:p>
        </p:txBody>
      </p:sp>
      <p:pic>
        <p:nvPicPr>
          <p:cNvPr id="13" name="Picture 12" descr="A group of people with different colored faces&#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405883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4572000" y="2207172"/>
            <a:ext cx="6190477" cy="2215991"/>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FILTER-REMOVE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FORMULA-PERFOMMANCE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PIVOT-SUMMARY</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5" name="TextBox 4"/>
          <p:cNvSpPr txBox="1"/>
          <p:nvPr/>
        </p:nvSpPr>
        <p:spPr>
          <a:xfrm>
            <a:off x="2222938" y="1655379"/>
            <a:ext cx="5599161" cy="3693319"/>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26 FEATURES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9 FEATURES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NAME TXT</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 TYPE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PERFOMMANCE LEVEL</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GENDER-MALE/FEMALE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endParaRPr lang="en-US" sz="24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2564</Words>
  <Application>WPS Presentation</Application>
  <PresentationFormat>Widescreen</PresentationFormat>
  <Paragraphs>127</Paragraphs>
  <Slides>14</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rames</cp:lastModifiedBy>
  <cp:revision>16</cp:revision>
  <dcterms:created xsi:type="dcterms:W3CDTF">2024-03-29T15:07:00Z</dcterms:created>
  <dcterms:modified xsi:type="dcterms:W3CDTF">2024-08-31T15:52:39Z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661DD320C9414E5D90B62F569CDAC8F3_12</vt:lpwstr>
  </property>
  <property fmtid="{D5CDD505-2E9C-101B-9397-08002B2CF9AE}" pid="5" name="KSOProductBuildVer">
    <vt:lpwstr>1033-12.2.0.17545</vt:lpwstr>
  </property>
</Properties>
</file>