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c:f>
              <c:strCache>
                <c:ptCount val="1"/>
                <c:pt idx="0">
                  <c:v>1</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mooth val="0"/>
        </c:ser>
        <c:ser>
          <c:idx val="1"/>
          <c:order val="1"/>
          <c:tx>
            <c:strRef>
              <c:f>2</c:f>
              <c:strCache>
                <c:ptCount val="1"/>
                <c:pt idx="0">
                  <c:v>2</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mooth val="0"/>
        </c:ser>
        <c:ser>
          <c:idx val="2"/>
          <c:order val="2"/>
          <c:tx>
            <c:strRef>
              <c:f>3</c:f>
              <c:strCache>
                <c:ptCount val="1"/>
                <c:pt idx="0">
                  <c:v>3</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mooth val="0"/>
        </c:ser>
        <c:ser>
          <c:idx val="3"/>
          <c:order val="3"/>
          <c:tx>
            <c:strRef>
              <c:f>4</c:f>
              <c:strCache>
                <c:ptCount val="1"/>
                <c:pt idx="0">
                  <c:v>4</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mooth val="0"/>
        </c:ser>
        <c:ser>
          <c:idx val="4"/>
          <c:order val="4"/>
          <c:tx>
            <c:strRef>
              <c:f>5</c:f>
              <c:strCache>
                <c:ptCount val="1"/>
                <c:pt idx="0">
                  <c:v>5</c:v>
                </c:pt>
              </c:strCache>
            </c:strRef>
          </c:tx>
          <c:spPr>
            <a:effectLst/>
          </c:spPr>
          <c:marker>
            <c:symbol val="none"/>
          </c:marker>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mooth val="0"/>
        </c:ser>
        <c:dLbls>
          <c:showLegendKey val="0"/>
          <c:showVal val="0"/>
          <c:showCatName val="0"/>
          <c:showSerName val="0"/>
          <c:showPercent val="0"/>
          <c:showBubbleSize val="0"/>
        </c:dLbls>
        <c:marker val="0"/>
        <c:smooth val="0"/>
        <c:axId val="40603648"/>
        <c:axId val="40605952"/>
      </c:lineChart>
      <c:catAx>
        <c:axId val="40603648"/>
        <c:scaling>
          <c:orientation val="minMax"/>
        </c:scaling>
        <c:delete val="0"/>
        <c:axPos val="b"/>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l"/>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295524" y="3290233"/>
            <a:ext cx="9667876" cy="1938020"/>
          </a:xfrm>
          <a:prstGeom prst="rect">
            <a:avLst/>
          </a:prstGeom>
          <a:noFill/>
        </p:spPr>
        <p:txBody>
          <a:bodyPr wrap="square" rtlCol="0">
            <a:spAutoFit/>
          </a:bodyPr>
          <a:lstStyle/>
          <a:p>
            <a:r>
              <a:rPr lang="en-US" sz="2400" dirty="0"/>
              <a:t>STUDENT NAME</a:t>
            </a:r>
            <a:r>
              <a:rPr lang="en-US" sz="2400" dirty="0" smtClean="0"/>
              <a:t>: </a:t>
            </a:r>
            <a:r>
              <a:rPr lang="en-GB" altLang="en-US" sz="2400" dirty="0" smtClean="0"/>
              <a:t>DHARSHINI. K</a:t>
            </a:r>
            <a:endParaRPr lang="en-US" sz="2400" dirty="0"/>
          </a:p>
          <a:p>
            <a:r>
              <a:rPr lang="en-US" sz="2400" dirty="0"/>
              <a:t>REGISTER NO: </a:t>
            </a:r>
            <a:r>
              <a:rPr lang="en-US" sz="2400" dirty="0" smtClean="0"/>
              <a:t>312203</a:t>
            </a:r>
            <a:r>
              <a:rPr lang="en-GB" altLang="en-US" sz="2400" dirty="0" smtClean="0"/>
              <a:t>839</a:t>
            </a:r>
            <a:r>
              <a:rPr lang="en-US" sz="2400" dirty="0" smtClean="0"/>
              <a:t> / 78E96E455C62C619D664E79CED4F9F36</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14400" y="1752600"/>
          <a:ext cx="9906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part-time employees ranges from 19 to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a:t>
            </a:r>
            <a:r>
              <a:rPr lang="en-GB" altLang="en-IN" sz="2800" dirty="0">
                <a:latin typeface="Times New Roman" panose="02020603050405020304" pitchFamily="18" charset="0"/>
                <a:cs typeface="Times New Roman" panose="02020603050405020304" pitchFamily="18" charset="0"/>
              </a:rPr>
              <a:t>39</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a:t>
            </a:r>
            <a:r>
              <a:rPr lang="en-GB" altLang="en-IN" sz="2800" dirty="0">
                <a:latin typeface="Times New Roman" panose="02020603050405020304" pitchFamily="18" charset="0"/>
                <a:cs typeface="Times New Roman" panose="02020603050405020304" pitchFamily="18" charset="0"/>
              </a:rPr>
              <a:t>better</a:t>
            </a:r>
            <a:r>
              <a:rPr lang="en-IN" sz="2800" dirty="0">
                <a:latin typeface="Times New Roman" panose="02020603050405020304" pitchFamily="18" charset="0"/>
                <a:cs typeface="Times New Roman" panose="02020603050405020304" pitchFamily="18" charset="0"/>
              </a:rPr>
              <a:t>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3673</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wwwsi</cp:lastModifiedBy>
  <cp:revision>22</cp:revision>
  <dcterms:created xsi:type="dcterms:W3CDTF">2024-03-29T15:07:00Z</dcterms:created>
  <dcterms:modified xsi:type="dcterms:W3CDTF">2024-10-08T06:34:16Z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E4FF5FF100AA42449527211BA1290C7C_13</vt:lpwstr>
  </property>
  <property fmtid="{D5CDD505-2E9C-101B-9397-08002B2CF9AE}" pid="5" name="KSOProductBuildVer">
    <vt:lpwstr>1033-12.2.0.13472</vt:lpwstr>
  </property>
</Properties>
</file>