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60" r:id="rId1"/>
  </p:sldMasterIdLst>
  <p:notesMasterIdLst>
    <p:notesMasterId r:id="rId2"/>
  </p:notesMasterIdLst>
  <p:sldIdLst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Lexend"/>
      <p:regular r:id="rId20"/>
      <p:bold r:id="rId21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font" Target="fonts/font1.fntdata"/><Relationship Id="rId13" Type="http://schemas.openxmlformats.org/officeDocument/2006/relationships/font" Target="fonts/font2.fntdata"/><Relationship Id="rId14" Type="http://schemas.openxmlformats.org/officeDocument/2006/relationships/font" Target="fonts/font3.fntdata"/><Relationship Id="rId15" Type="http://schemas.openxmlformats.org/officeDocument/2006/relationships/font" Target="fonts/font4.fntdata"/><Relationship Id="rId16" Type="http://schemas.openxmlformats.org/officeDocument/2006/relationships/font" Target="fonts/font5.fntdata"/><Relationship Id="rId17" Type="http://schemas.openxmlformats.org/officeDocument/2006/relationships/font" Target="fonts/font6.fntdata"/><Relationship Id="rId18" Type="http://schemas.openxmlformats.org/officeDocument/2006/relationships/font" Target="fonts/font7.fntdata"/><Relationship Id="rId19" Type="http://schemas.openxmlformats.org/officeDocument/2006/relationships/font" Target="fonts/font8.fntdata"/><Relationship Id="rId20" Type="http://schemas.openxmlformats.org/officeDocument/2006/relationships/font" Target="fonts/font9.fntdata"/><Relationship Id="rId21" Type="http://schemas.openxmlformats.org/officeDocument/2006/relationships/font" Target="fonts/font10.fntdata"/><Relationship Id="rId22" Type="http://schemas.openxmlformats.org/officeDocument/2006/relationships/tableStyles" Target="tableStyle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15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Google Shape;131;g968b8317718350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87" name="Google Shape;132;g968b8317718350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Google Shape;137;g968b83177183501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1" name="Google Shape;138;g968b83177183501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Google Shape;143;g968b83177183501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5" name="Google Shape;144;g968b83177183501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Google Shape;149;g968b83177183501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9" name="Google Shape;150;g968b83177183501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Google Shape;155;g968b83177183501_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3" name="Google Shape;156;g968b83177183501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161;g968b83177183501_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7" name="Google Shape;162;g968b83177183501_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Google Shape;167;g968b83177183501_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1" name="Google Shape;168;g968b83177183501_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173;g968b83177183501_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4" name="Google Shape;174;g968b83177183501_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Google Shape;179;g968b83177183501_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8" name="Google Shape;180;g968b83177183501_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5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grpSp>
        <p:nvGrpSpPr>
          <p:cNvPr id="53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048620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21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22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23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24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048625" name="Google Shape;17;p2"/>
          <p:cNvSpPr txBox="1"/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48626" name="Google Shape;18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6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4865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5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5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7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7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7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7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7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75" name="Google Shape;125;p11"/>
          <p:cNvSpPr txBox="1"/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048676" name="Google Shape;126;p11"/>
          <p:cNvSpPr txBox="1"/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677" name="Google Shape;12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56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Google Shape;12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57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48633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34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35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36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37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38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39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40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41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42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43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44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45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46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47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48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49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50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51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1048652" name="Google Shape;40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23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48579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80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581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582" name="Google Shape;46;p4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583" name="Google Shape;47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63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48678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79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80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681" name="Google Shape;53;p5"/>
          <p:cNvSpPr txBox="1"/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682" name="Google Shape;54;p5"/>
          <p:cNvSpPr txBox="1"/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683" name="Google Shape;55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65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48684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85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86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687" name="Google Shape;61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54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48627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28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29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630" name="Google Shape;67;p7"/>
          <p:cNvSpPr txBox="1"/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631" name="Google Shape;68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67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048688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89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90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91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92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93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94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95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96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97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98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99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0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1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2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3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4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5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706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1048707" name="Google Shape;90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69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48708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9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710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711" name="Google Shape;96;p9"/>
          <p:cNvSpPr txBox="1"/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48712" name="Google Shape;97;p9"/>
          <p:cNvSpPr txBox="1"/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713" name="Google Shape;98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48653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54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55" name="Google Shape;103;p10"/>
          <p:cNvSpPr txBox="1"/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lvl1pPr>
          </a:lstStyle>
          <a:p/>
        </p:txBody>
      </p:sp>
      <p:sp>
        <p:nvSpPr>
          <p:cNvPr id="1048656" name="Google Shape;10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</p:bgPr>
    </p:bg>
    <p:spTree>
      <p:nvGrpSpPr>
        <p:cNvPr id="1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4857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57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rmAutofit lnSpcReduction="10000"/>
          </a:bodyPr>
          <a:lstStyle>
            <a:lvl1pPr algn="r" lv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r" lvl="1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r" lvl="2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r" lvl="3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r" lvl="4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r" lvl="5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r" lvl="6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r" lvl="7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r" lvl="8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Google Shape;134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000" lang="en">
                <a:latin typeface="Impact"/>
                <a:ea typeface="Impact"/>
                <a:cs typeface="Impact"/>
                <a:sym typeface="Impact"/>
              </a:rPr>
              <a:t>PROJECT TITLE:Responsive </a:t>
            </a:r>
            <a:r>
              <a:rPr sz="3000" lang="en">
                <a:latin typeface="Impact"/>
                <a:ea typeface="Impact"/>
                <a:cs typeface="Impact"/>
                <a:sym typeface="Impact"/>
              </a:rPr>
              <a:t>portfolio website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48585" name="Google Shape;135;p13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exend"/>
              <a:ea typeface="Lexend"/>
              <a:cs typeface="Lexend"/>
              <a:sym typeface="Lexend"/>
            </a:endParaRP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2400" lang="en">
                <a:latin typeface="Lexend"/>
                <a:ea typeface="Lexend"/>
                <a:cs typeface="Lexend"/>
                <a:sym typeface="Lexend"/>
              </a:rPr>
              <a:t>                           A</a:t>
            </a:r>
            <a:r>
              <a:rPr sz="2400" lang="en">
                <a:latin typeface="Lexend"/>
                <a:ea typeface="Lexend"/>
                <a:cs typeface="Lexend"/>
                <a:sym typeface="Lexend"/>
              </a:rPr>
              <a:t>UTHOR:</a:t>
            </a:r>
            <a:r>
              <a:rPr sz="2400" lang="en">
                <a:latin typeface="Lexend"/>
                <a:ea typeface="Lexend"/>
                <a:cs typeface="Lexend"/>
                <a:sym typeface="Lexend"/>
              </a:rPr>
              <a:t> M.Dharshini</a:t>
            </a:r>
            <a:endParaRPr sz="2400">
              <a:latin typeface="Lexend"/>
              <a:ea typeface="Lexend"/>
              <a:cs typeface="Lexend"/>
              <a:sym typeface="Lexend"/>
            </a:endParaRP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2400" lang="en">
                <a:latin typeface="Lexend"/>
                <a:ea typeface="Lexend"/>
                <a:cs typeface="Lexend"/>
                <a:sym typeface="Lexend"/>
              </a:rPr>
              <a:t>                           COURSE:Bsc.Computer science </a:t>
            </a:r>
            <a:endParaRPr sz="2400">
              <a:latin typeface="Lexend"/>
              <a:ea typeface="Lexend"/>
              <a:cs typeface="Lexend"/>
              <a:sym typeface="Lexend"/>
            </a:endParaRP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2400" lang="en">
                <a:latin typeface="Lexend"/>
                <a:ea typeface="Lexend"/>
                <a:cs typeface="Lexend"/>
                <a:sym typeface="Lexend"/>
              </a:rPr>
              <a:t>                           DATE: 04.09.2025</a:t>
            </a:r>
            <a:endParaRPr sz="2400">
              <a:latin typeface="Lexend"/>
              <a:ea typeface="Lexend"/>
              <a:cs typeface="Lexend"/>
              <a:sym typeface="Lexend"/>
            </a:endParaRP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exend"/>
              <a:ea typeface="Lexend"/>
              <a:cs typeface="Lexend"/>
              <a:sym typeface="Lexend"/>
            </a:endParaRPr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000" lang="en">
                <a:latin typeface="Impact"/>
                <a:ea typeface="Impact"/>
                <a:cs typeface="Impact"/>
                <a:sym typeface="Impact"/>
              </a:rPr>
              <a:t>PROBLEM STATEMENT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48589" name="Google Shape;141;p14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Need for a personal portfolio to showcase skills and projects.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Lack of a simple and interactive platform for self-presentation.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Requirement of a responsive and visually appealing design.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000" lang="en">
                <a:latin typeface="Impact"/>
                <a:ea typeface="Impact"/>
                <a:cs typeface="Impact"/>
                <a:sym typeface="Impact"/>
              </a:rPr>
              <a:t>PROJECT OVERVIEW 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48593" name="Google Shape;147;p15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 portfolio website created using HTML, CSS, and JavaScript.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Provides information about skills, projects, and personal profile.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Includes interactive UI with background color change and animations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000" lang="en">
                <a:latin typeface="Impact"/>
                <a:ea typeface="Impact"/>
                <a:cs typeface="Impact"/>
                <a:sym typeface="Impact"/>
              </a:rPr>
              <a:t>END USERS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48597" name="Google Shape;153;p16"/>
          <p:cNvSpPr txBox="1"/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Students → showcase academic projects.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Job Seekers → highlight skills for recruiters.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Freelancers → present portfolio to potential clients.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Developers/Designers → share personal profile online.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000" lang="en">
                <a:latin typeface="Impact"/>
                <a:ea typeface="Impact"/>
                <a:cs typeface="Impact"/>
                <a:sym typeface="Impact"/>
              </a:rPr>
              <a:t>TOOLS AND TECHNIQUES 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48601" name="Google Shape;159;p17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HTML5 → structure of the website.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CSS3 → styling and transitions.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JavaScript → interactive features (background color change).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VS Code / Any IDE → development environment.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Web Browser → execution &amp; testing.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000" lang="en">
                <a:latin typeface="Impact"/>
                <a:ea typeface="Impact"/>
                <a:cs typeface="Impact"/>
                <a:sym typeface="Impact"/>
              </a:rPr>
              <a:t>PORTFOLIO DESIG</a:t>
            </a:r>
            <a:r>
              <a:rPr sz="3000" lang="en">
                <a:latin typeface="Impact"/>
                <a:ea typeface="Impact"/>
                <a:cs typeface="Impact"/>
                <a:sym typeface="Impact"/>
              </a:rPr>
              <a:t>N AND LAYOUT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48605" name="Google Shape;165;p18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Header Section → Name, title, and introduction.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About Section → Personal details and description.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Project/Work Section → Showcase of work.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000" lang="en">
                <a:latin typeface="Impact"/>
                <a:ea typeface="Impact"/>
                <a:cs typeface="Impact"/>
                <a:sym typeface="Impact"/>
              </a:rPr>
              <a:t>FEATURES AND FUNCTIONALIT</a:t>
            </a:r>
            <a:r>
              <a:rPr sz="3000" lang="en">
                <a:latin typeface="Impact"/>
                <a:ea typeface="Impact"/>
                <a:cs typeface="Impact"/>
                <a:sym typeface="Impact"/>
              </a:rPr>
              <a:t>IES 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48609" name="Google Shape;171;p19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and simple UI/UX design.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CSS transitions for smooth hover effects.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JavaScript background color changer.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000" lang="en">
                <a:latin typeface="Impact"/>
                <a:ea typeface="Impact"/>
                <a:cs typeface="Impact"/>
                <a:sym typeface="Impact"/>
              </a:rPr>
              <a:t>RESULT AND SCREENSHOTS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097152" name="Google Shape;177;p20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3449775" y="1227375"/>
            <a:ext cx="1580400" cy="3621725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000" lang="en">
                <a:latin typeface="Impact"/>
                <a:ea typeface="Impact"/>
                <a:cs typeface="Impact"/>
                <a:sym typeface="Impact"/>
              </a:rPr>
              <a:t>CONCLUSION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48616" name="Google Shape;183;p21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Built a simple yet functional portfolio website.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Demonstrated use of HTML, CSS, JavaScript together.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Useful for students, professionals, and freelancers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2406ERN9CI</dc:creator>
  <dcterms:created xsi:type="dcterms:W3CDTF">2025-09-05T12:40:16Z</dcterms:created>
  <dcterms:modified xsi:type="dcterms:W3CDTF">2025-09-05T12:40:16Z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7665df894a964948b74206da841f128c</vt:lpwstr>
  </property>
</Properties>
</file>