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80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89492" y="0"/>
            <a:ext cx="5165016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07617" y="0"/>
            <a:ext cx="4328765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29850" y="0"/>
            <a:ext cx="4884299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03761" y="0"/>
            <a:ext cx="4536478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58561" y="0"/>
            <a:ext cx="5426877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97871" y="0"/>
            <a:ext cx="4948257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79700" y="0"/>
            <a:ext cx="4784600" cy="685799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85540" y="0"/>
            <a:ext cx="4772919" cy="685799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38330" y="0"/>
            <a:ext cx="5067339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75572" y="0"/>
            <a:ext cx="4792855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42973" y="0"/>
            <a:ext cx="4858053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1920</dc:creator>
  <dcterms:created xsi:type="dcterms:W3CDTF">2015-05-11T22:30:45Z</dcterms:created>
  <dcterms:modified xsi:type="dcterms:W3CDTF">2025-09-04T07:49:35Z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be1f32924f0941d4ba1befca276d66ad</vt:lpwstr>
  </property>
</Properties>
</file>