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6480901" y="3259839"/>
            <a:ext cx="6870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</a:rPr>
              <a:t>FloodSense</a:t>
            </a:r>
            <a:r>
              <a:rPr lang="en-US" sz="4000" b="1" dirty="0">
                <a:solidFill>
                  <a:schemeClr val="bg1"/>
                </a:solidFill>
              </a:rPr>
              <a:t> AI</a:t>
            </a:r>
            <a:r>
              <a:rPr lang="en-US" sz="4000" dirty="0">
                <a:solidFill>
                  <a:schemeClr val="bg1"/>
                </a:solidFill>
              </a:rPr>
              <a:t>.</a:t>
            </a:r>
            <a:endParaRPr sz="4000" dirty="0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6"/>
            <a:ext cx="6988535" cy="3655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000" dirty="0">
              <a:solidFill>
                <a:srgbClr val="213163"/>
              </a:solidFill>
            </a:endParaRPr>
          </a:p>
          <a:p>
            <a:pPr algn="just">
              <a:lnSpc>
                <a:spcPct val="150000"/>
              </a:lnSpc>
              <a:defRPr sz="1800"/>
            </a:pPr>
            <a:r>
              <a:rPr dirty="0"/>
              <a:t>- </a:t>
            </a:r>
            <a:r>
              <a:rPr sz="2400" dirty="0"/>
              <a:t>Understand the impact of climate risks on communities</a:t>
            </a:r>
          </a:p>
          <a:p>
            <a:pPr algn="just">
              <a:lnSpc>
                <a:spcPct val="150000"/>
              </a:lnSpc>
              <a:defRPr sz="1800"/>
            </a:pPr>
            <a:r>
              <a:rPr sz="2400" dirty="0"/>
              <a:t>- Analyze factors contributing to disasters</a:t>
            </a:r>
          </a:p>
          <a:p>
            <a:pPr algn="just">
              <a:lnSpc>
                <a:spcPct val="150000"/>
              </a:lnSpc>
              <a:defRPr sz="1800"/>
            </a:pPr>
            <a:r>
              <a:rPr sz="2400" dirty="0"/>
              <a:t>- Develop strategies for disaster preparedness and management</a:t>
            </a:r>
          </a:p>
          <a:p>
            <a:pPr algn="just">
              <a:lnSpc>
                <a:spcPct val="150000"/>
              </a:lnSpc>
              <a:defRPr sz="1800"/>
            </a:pPr>
            <a:r>
              <a:rPr sz="2400" dirty="0"/>
              <a:t>- Implement data-driven insights for risk reduction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952900" y="1067664"/>
            <a:ext cx="5285559" cy="3531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algn="just">
              <a:lnSpc>
                <a:spcPct val="150000"/>
              </a:lnSpc>
              <a:defRPr sz="1800"/>
            </a:pPr>
            <a:r>
              <a:rPr sz="2800" dirty="0"/>
              <a:t>- Python (Pandas, NumPy, Matplotlib, Scikit-learn)</a:t>
            </a:r>
          </a:p>
          <a:p>
            <a:pPr algn="just">
              <a:lnSpc>
                <a:spcPct val="150000"/>
              </a:lnSpc>
              <a:defRPr sz="1800"/>
            </a:pPr>
            <a:r>
              <a:rPr sz="2800" dirty="0"/>
              <a:t>- </a:t>
            </a:r>
            <a:r>
              <a:rPr lang="en-US" sz="2800" dirty="0"/>
              <a:t>Google </a:t>
            </a:r>
            <a:r>
              <a:rPr lang="en-US" sz="2800" dirty="0" err="1"/>
              <a:t>Colab</a:t>
            </a:r>
            <a:endParaRPr sz="2800" dirty="0"/>
          </a:p>
          <a:p>
            <a:pPr algn="just">
              <a:lnSpc>
                <a:spcPct val="150000"/>
              </a:lnSpc>
              <a:defRPr sz="1800"/>
            </a:pPr>
            <a:r>
              <a:rPr sz="2800" dirty="0"/>
              <a:t>- Data Visualization Tools</a:t>
            </a:r>
          </a:p>
          <a:p>
            <a:pPr algn="just">
              <a:lnSpc>
                <a:spcPct val="150000"/>
              </a:lnSpc>
              <a:defRPr sz="1800"/>
            </a:pPr>
            <a:r>
              <a:rPr sz="2800" dirty="0"/>
              <a:t>- Machine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3521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800" dirty="0">
              <a:solidFill>
                <a:srgbClr val="213163"/>
              </a:solidFill>
            </a:endParaRPr>
          </a:p>
          <a:p>
            <a:pPr algn="just">
              <a:lnSpc>
                <a:spcPct val="150000"/>
              </a:lnSpc>
              <a:defRPr sz="1800"/>
            </a:pPr>
            <a:r>
              <a:rPr dirty="0"/>
              <a:t>- </a:t>
            </a:r>
            <a:r>
              <a:rPr sz="2800" dirty="0"/>
              <a:t>Data Collection &amp; Preprocessing</a:t>
            </a:r>
          </a:p>
          <a:p>
            <a:pPr algn="just">
              <a:lnSpc>
                <a:spcPct val="150000"/>
              </a:lnSpc>
              <a:defRPr sz="1800"/>
            </a:pPr>
            <a:r>
              <a:rPr sz="2800" dirty="0"/>
              <a:t>- Risk Factor Analysis</a:t>
            </a:r>
          </a:p>
          <a:p>
            <a:pPr algn="just">
              <a:lnSpc>
                <a:spcPct val="150000"/>
              </a:lnSpc>
              <a:defRPr sz="1800"/>
            </a:pPr>
            <a:r>
              <a:rPr sz="2800" dirty="0"/>
              <a:t>- Predictive Modeling</a:t>
            </a:r>
          </a:p>
          <a:p>
            <a:pPr algn="just">
              <a:lnSpc>
                <a:spcPct val="150000"/>
              </a:lnSpc>
              <a:defRPr sz="1800"/>
            </a:pPr>
            <a:r>
              <a:rPr sz="2800" dirty="0"/>
              <a:t>- Visualization &amp; Insights</a:t>
            </a:r>
          </a:p>
          <a:p>
            <a:pPr algn="just">
              <a:lnSpc>
                <a:spcPct val="150000"/>
              </a:lnSpc>
              <a:defRPr sz="1800"/>
            </a:pPr>
            <a:r>
              <a:rPr sz="2800" dirty="0"/>
              <a:t>- Policy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6562EE-0D59-1CE6-831B-CEF19C71ABA2}"/>
              </a:ext>
            </a:extLst>
          </p:cNvPr>
          <p:cNvSpPr txBox="1"/>
          <p:nvPr/>
        </p:nvSpPr>
        <p:spPr>
          <a:xfrm>
            <a:off x="1006850" y="2116397"/>
            <a:ext cx="9969396" cy="2625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Climate change has led to an increase in the frequency and intensity of natural disasters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such as floods, droughts, heatwaves, and cyclones. Many regions lack proper early warning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systems, disaster preparedness strategies, and data-driven risk assessments. This results in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severe socio-economic losses, displacement of communities, and long recovery times.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Without predictive models and effective management frameworks, it becomes challenging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to reduce risks, safeguard lives, and protect critical infrastructure.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E0209E-7990-EAC5-410E-56CCB2898BA8}"/>
              </a:ext>
            </a:extLst>
          </p:cNvPr>
          <p:cNvSpPr txBox="1"/>
          <p:nvPr/>
        </p:nvSpPr>
        <p:spPr>
          <a:xfrm>
            <a:off x="635268" y="1848050"/>
            <a:ext cx="7796463" cy="425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developed a </a:t>
            </a:r>
            <a:r>
              <a:rPr lang="en-US" b="1" dirty="0"/>
              <a:t>data-driven disaster management framework</a:t>
            </a:r>
            <a:r>
              <a:rPr lang="en-US" dirty="0"/>
              <a:t> that: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Uses </a:t>
            </a:r>
            <a:r>
              <a:rPr lang="en-US" b="1" dirty="0"/>
              <a:t>predictive analytics</a:t>
            </a:r>
            <a:r>
              <a:rPr lang="en-US" dirty="0"/>
              <a:t> to identify high-risk factors such as urbanization, deforestation, and poor drainage.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Employs </a:t>
            </a:r>
            <a:r>
              <a:rPr lang="en-US" b="1" dirty="0"/>
              <a:t>machine learning models</a:t>
            </a:r>
            <a:r>
              <a:rPr lang="en-US" dirty="0"/>
              <a:t> to forecast disaster likelihood and impact.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Provides </a:t>
            </a:r>
            <a:r>
              <a:rPr lang="en-US" b="1" dirty="0"/>
              <a:t>visual insights and dashboards</a:t>
            </a:r>
            <a:r>
              <a:rPr lang="en-US" dirty="0"/>
              <a:t> for decision-making.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Suggests </a:t>
            </a:r>
            <a:r>
              <a:rPr lang="en-US" b="1" dirty="0"/>
              <a:t>actionable strategies</a:t>
            </a:r>
            <a:r>
              <a:rPr lang="en-US" dirty="0"/>
              <a:t> for policymakers and communities to improve preparedness, reduce risks, and enhance resilience against climate-induced disasters.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B449A7-C182-6797-7336-5D71FA1FF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3326"/>
            <a:ext cx="5438274" cy="40545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3DFF00-F8DF-3CFE-ED37-91066543F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730" y="1823326"/>
            <a:ext cx="5760476" cy="405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19934B5-03C6-4E4C-F4BA-AFC4BA0FA539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020276" y="1841446"/>
            <a:ext cx="6975107" cy="336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Data-driven approaches can significantly improve disaster preparedness and risk reduction.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Predictive models help identify vulnerable regions and potential disaster triggers.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Visualizations and insights enable policymakers to make informed decisions.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Communities can build resilience, minimize losses, and recover faster from climate-induced disasters.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24</TotalTime>
  <Words>288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admin</cp:lastModifiedBy>
  <cp:revision>4</cp:revision>
  <dcterms:created xsi:type="dcterms:W3CDTF">2024-12-31T09:40:01Z</dcterms:created>
  <dcterms:modified xsi:type="dcterms:W3CDTF">2025-09-14T03:41:51Z</dcterms:modified>
</cp:coreProperties>
</file>