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1T08:07:22.37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1T08:07:53.7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31T08:07:55.01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3937 1 24575,'24'0'0,"0"0"0,-1 0 0,39 1 0,-32-1 0,134 2 0,-1-1 0,-3 1 0,-2 1 0,-3-1 0,269 7 0,83 3 0,-498-11 0,1-1 0,-2 0 0,1 0 0,9 1 0,3 0 0,-18-1 0,0 0 0,0 1 0,0-1 0,1 0 0,-1 0 0,1 0 0,-1 0 0,1 0 0,0 0 0,-1 0 0,5 0 0,49 1 0,-20-1 0,14 0 0,0 1 0,-1-1 0,-1 1 0,66 1 0,172 5 0,-255-6 0,-2 0 0,0-1 0,43 3 0,-65-3 0,0 1 0,0-1 0,-1 1 0,0-1 0,-1 0 0,0 1 0,-1-1 0,0 1 0,-1-1 0,-1 1 0,0-1 0,0 1 0,-1-1 0,0 1 0,-3 1 0,-3 0 0,-2-1 0,-1 1 0,-14 1 0,-62 6 0,5-2-494,-9 1 0,-8-1 0,-166 9 0,236-15 614,-5 1 484,-2-1 0,-48 3 0,74-4-600,0 0-1,-1 1 1,0-1 0,0 0 0,-1 0-1,1 0 1,-1 0 0,0 0 0,0 1-1,0-1 1,0 0 0,-15 0 0,-11 0-8,-60 0 0,70 0 7,-268-1-320,1 1-1,-413-5 1,-560-7-5166,-944-17 2529,1929 24 2877,-276-5-1,509 9 617,-79-3-1,72 2-262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0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71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04-09-2025</a:t>
            </a:fld>
            <a:endParaRPr lang="en-IN"/>
          </a:p>
        </p:txBody>
      </p:sp>
      <p:sp>
        <p:nvSpPr>
          <p:cNvPr id="1048772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1048773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74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75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5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10485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2097176" name="Picture 15" descr="HD-PanelTitleR1.pn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48677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97177" name="Picture 16" descr="HDRibbonTitle-UniformTrim.png"/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97178" name="Picture 19" descr="HDRibbonTitle-UniformTrim.png"/>
            <p:cNvPicPr>
              <a:picLocks noChangeAspect="1"/>
            </p:cNvPicPr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1048678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79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48680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68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104868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3145729" name="Straight Connector 14"/>
          <p:cNvCxnSpPr>
            <a:cxnSpLocks/>
          </p:cNvCxnSpPr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40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74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74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4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6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3145730" name="Straight Connector 14"/>
          <p:cNvCxnSpPr>
            <a:cxnSpLocks/>
          </p:cNvCxnSpPr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6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27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</a:lvl2pPr>
            <a:lvl3pPr marL="914400" indent="0">
              <a:buFontTx/>
              <a:buNone/>
            </a:lvl3pPr>
            <a:lvl4pPr marL="1371600" indent="0">
              <a:buFontTx/>
              <a:buNone/>
            </a:lvl4pPr>
            <a:lvl5pPr marL="1828800" indent="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8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73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1048732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33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3145735" name="Straight Connector 18"/>
          <p:cNvCxnSpPr>
            <a:cxnSpLocks/>
          </p:cNvCxnSpPr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84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1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52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75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1048757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48758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3145738" name="Straight Connector 25"/>
          <p:cNvCxnSpPr>
            <a:cxnSpLocks/>
          </p:cNvCxnSpPr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1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7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3145731" name="Straight Connector 14"/>
          <p:cNvCxnSpPr>
            <a:cxnSpLocks/>
          </p:cNvCxnSpPr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6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6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76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3145740" name="Straight Connector 13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2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2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7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3145734" name="Straight Connector 13"/>
          <p:cNvCxnSpPr>
            <a:cxnSpLocks/>
          </p:cNvCxnSpPr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104858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endParaRPr/>
          </a:p>
        </p:txBody>
      </p:sp>
      <p:sp>
        <p:nvSpPr>
          <p:cNvPr id="104858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104858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104858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6" name="Straight Connector 6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7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3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73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3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06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0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70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0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3145732" name="Straight Connector 15"/>
          <p:cNvCxnSpPr>
            <a:cxnSpLocks/>
          </p:cNvCxnSpPr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45737" name="Straight Connector 7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46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47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4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74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5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11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2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1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4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1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71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1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3145733" name="Straight Connector 17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98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599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0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3145728" name="Straight Connector 13"/>
          <p:cNvCxnSpPr>
            <a:cxnSpLocks/>
          </p:cNvCxnSpPr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719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20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760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761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76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76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cxnSp>
        <p:nvCxnSpPr>
          <p:cNvPr id="3145739" name="Straight Connector 15"/>
          <p:cNvCxnSpPr>
            <a:cxnSpLocks/>
          </p:cNvCxnSpPr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69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8695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69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69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4869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4.pn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3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2097152" name="Picture 7" descr="HD-PanelContent.png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1048576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2097153" name="Picture 9" descr="HDRibbonContent-UniformTrim.png"/>
            <p:cNvPicPr>
              <a:picLocks noChangeAspect="1"/>
            </p:cNvPicPr>
            <p:nvPr/>
          </p:nvPicPr>
          <p:blipFill rotWithShape="1">
            <a:blip r:embed="rId21"/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2097154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/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1048577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48578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48579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104858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4858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 /><Relationship Id="rId2" Type="http://schemas.openxmlformats.org/officeDocument/2006/relationships/image" Target="../media/image18.jpe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20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 /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10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11.png" /><Relationship Id="rId1" Type="http://schemas.openxmlformats.org/officeDocument/2006/relationships/slideLayout" Target="../slideLayouts/slideLayout6.xml" /><Relationship Id="rId5" Type="http://schemas.openxmlformats.org/officeDocument/2006/relationships/image" Target="../media/image12.png" /><Relationship Id="rId4" Type="http://schemas.openxmlformats.org/officeDocument/2006/relationships/customXml" Target="../ink/ink1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7" Type="http://schemas.openxmlformats.org/officeDocument/2006/relationships/image" Target="../media/image14.pn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6.xml" /><Relationship Id="rId6" Type="http://schemas.openxmlformats.org/officeDocument/2006/relationships/customXml" Target="../ink/ink3.xml" /><Relationship Id="rId5" Type="http://schemas.openxmlformats.org/officeDocument/2006/relationships/image" Target="../media/image12.png" /><Relationship Id="rId4" Type="http://schemas.openxmlformats.org/officeDocument/2006/relationships/customXml" Target="../ink/ink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 /><Relationship Id="rId2" Type="http://schemas.openxmlformats.org/officeDocument/2006/relationships/image" Target="../media/image16.jpe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18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87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588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589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0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591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Copperplate Gothic Bold" panose="020E0705020206020404" pitchFamily="34" charset="0"/>
                <a:cs typeface="Times New Roman" panose="02020603050405020304" pitchFamily="18" charset="0"/>
              </a:rPr>
              <a:t>Student</a:t>
            </a:r>
            <a:r>
              <a:rPr lang="en-US" b="1" i="0" dirty="0">
                <a:solidFill>
                  <a:srgbClr val="0F0F0F"/>
                </a:solidFill>
                <a:effectLst/>
                <a:latin typeface="Copperplate Gothic Bold" panose="020E0705020206020404" pitchFamily="34" charset="0"/>
                <a:cs typeface="Times New Roman" panose="02020603050405020304" pitchFamily="18" charset="0"/>
              </a:rPr>
              <a:t>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048592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0353901" y="6029007"/>
            <a:ext cx="542697" cy="1593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593" name="TextBox 13"/>
          <p:cNvSpPr txBox="1"/>
          <p:nvPr/>
        </p:nvSpPr>
        <p:spPr>
          <a:xfrm>
            <a:off x="2285998" y="2998738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</a:t>
            </a:r>
            <a:r>
              <a:rPr lang="en-IN" sz="2400" dirty="0"/>
              <a:t> R. </a:t>
            </a:r>
            <a:r>
              <a:rPr lang="en-IN" sz="2400" dirty="0" err="1"/>
              <a:t>Dharshini</a:t>
            </a:r>
            <a:endParaRPr lang="en-US" sz="2400" dirty="0"/>
          </a:p>
          <a:p>
            <a:r>
              <a:rPr lang="en-US" sz="2400" dirty="0"/>
              <a:t>REGISTER NO AND NMID:</a:t>
            </a:r>
            <a:r>
              <a:rPr lang="en-IN" sz="2400" dirty="0"/>
              <a:t> asunm2872124019288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/>
              <a:t>BCA Computer application </a:t>
            </a:r>
            <a:endParaRPr lang="en-US" sz="2400" dirty="0"/>
          </a:p>
          <a:p>
            <a:r>
              <a:rPr lang="en-US" sz="2400" dirty="0"/>
              <a:t>COLLEGE: COLLEGE/ </a:t>
            </a:r>
            <a:r>
              <a:rPr lang="en-US" sz="2400" dirty="0" err="1"/>
              <a:t>UNIVERSITY:Madras</a:t>
            </a:r>
            <a:r>
              <a:rPr lang="en-US" sz="2400" dirty="0"/>
              <a:t> University</a:t>
            </a:r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2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1048668" name="object 7"/>
          <p:cNvSpPr txBox="1">
            <a:spLocks noGrp="1"/>
          </p:cNvSpPr>
          <p:nvPr>
            <p:ph type="title"/>
          </p:nvPr>
        </p:nvSpPr>
        <p:spPr>
          <a:xfrm>
            <a:off x="739775" y="689931"/>
            <a:ext cx="8480425" cy="6007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1048669" name="object 8"/>
          <p:cNvSpPr txBox="1"/>
          <p:nvPr/>
        </p:nvSpPr>
        <p:spPr>
          <a:xfrm>
            <a:off x="11277218" y="6473337"/>
            <a:ext cx="228600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TextBox 8"/>
          <p:cNvSpPr txBox="1"/>
          <p:nvPr/>
        </p:nvSpPr>
        <p:spPr>
          <a:xfrm>
            <a:off x="2743200" y="2354703"/>
            <a:ext cx="8534018" cy="8788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73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0" y="2621362"/>
            <a:ext cx="4554378" cy="273684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D818AC5-4219-2322-E2AA-B5B008E76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9150" y="2354703"/>
            <a:ext cx="4322100" cy="310779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5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3429000" y="1034445"/>
            <a:ext cx="4578668" cy="6229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</a:p>
        </p:txBody>
      </p:sp>
      <p:sp>
        <p:nvSpPr>
          <p:cNvPr id="1048675" name="object 9"/>
          <p:cNvSpPr txBox="1"/>
          <p:nvPr/>
        </p:nvSpPr>
        <p:spPr>
          <a:xfrm>
            <a:off x="11277218" y="6473337"/>
            <a:ext cx="228600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TextBox 1"/>
          <p:cNvSpPr txBox="1"/>
          <p:nvPr/>
        </p:nvSpPr>
        <p:spPr>
          <a:xfrm>
            <a:off x="2133600" y="2667000"/>
            <a:ext cx="9072880" cy="1615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Highlights of My Project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Final Summary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Benefits To Society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Future Enhancement-&gt;Scope of adding new features and improvements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Personal Growth-&gt;Skills developed(</a:t>
            </a:r>
            <a:r>
              <a:rPr lang="en-US" b="1" dirty="0" err="1"/>
              <a:t>technical+soft</a:t>
            </a:r>
            <a:r>
              <a:rPr lang="en-US" b="1" dirty="0"/>
              <a:t> skills)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/>
              <a:t>Closing Statement-&gt;Emphasis on the importance of digital portfolios in today’s world.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dirty="0">
              <a:latin typeface="Sitka Small Semibold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4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2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3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4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5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6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7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8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09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0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11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2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3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4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15" name="object 17"/>
          <p:cNvSpPr txBox="1">
            <a:spLocks noGrp="1"/>
          </p:cNvSpPr>
          <p:nvPr>
            <p:ph type="title"/>
          </p:nvPr>
        </p:nvSpPr>
        <p:spPr>
          <a:xfrm>
            <a:off x="739775" y="220662"/>
            <a:ext cx="3909695" cy="189611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600" dirty="0">
                <a:latin typeface="Copperplate Gothic Light" panose="020E0507020206020404" pitchFamily="34" charset="0"/>
              </a:rPr>
              <a:t>Project Title</a:t>
            </a:r>
            <a:br>
              <a:rPr lang="en-US" sz="3600" dirty="0">
                <a:latin typeface="Copperplate Gothic Light" panose="020E0507020206020404" pitchFamily="34" charset="0"/>
              </a:rPr>
            </a:br>
            <a:br>
              <a:rPr lang="en-US" sz="3600" dirty="0">
                <a:latin typeface="Copperplate Gothic Light" panose="020E0507020206020404" pitchFamily="34" charset="0"/>
              </a:rPr>
            </a:br>
            <a:r>
              <a:rPr lang="en-US" sz="3600" dirty="0">
                <a:latin typeface="Copperplate Gothic Light" panose="020E0507020206020404" pitchFamily="34" charset="0"/>
              </a:rPr>
              <a:t>   </a:t>
            </a:r>
            <a:r>
              <a:rPr lang="en-US" sz="2800" dirty="0">
                <a:latin typeface="Arial Black" panose="020B0A04020102020204" pitchFamily="34" charset="0"/>
              </a:rPr>
              <a:t>student portfolio</a:t>
            </a:r>
            <a:br>
              <a:rPr lang="en-US" sz="2800" dirty="0">
                <a:latin typeface="Arial Black" panose="020B0A04020102020204" pitchFamily="34" charset="0"/>
              </a:rPr>
            </a:br>
            <a:endParaRPr sz="2800" dirty="0">
              <a:latin typeface="Arial Black" panose="020B0A04020102020204" pitchFamily="34" charset="0"/>
            </a:endParaRPr>
          </a:p>
        </p:txBody>
      </p:sp>
      <p:sp>
        <p:nvSpPr>
          <p:cNvPr id="1048616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353901" y="6035357"/>
            <a:ext cx="542697" cy="1466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4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4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1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2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4862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28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58" name="object 17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4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1048631" name="object 21"/>
          <p:cNvSpPr txBox="1">
            <a:spLocks noGrp="1"/>
          </p:cNvSpPr>
          <p:nvPr>
            <p:ph type="title"/>
          </p:nvPr>
        </p:nvSpPr>
        <p:spPr>
          <a:xfrm>
            <a:off x="739775" y="544765"/>
            <a:ext cx="2357120" cy="5594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spc="25" dirty="0"/>
              <a:t>A</a:t>
            </a:r>
            <a:r>
              <a:rPr sz="4000" spc="-5" dirty="0"/>
              <a:t>G</a:t>
            </a:r>
            <a:r>
              <a:rPr sz="4000" spc="-35" dirty="0"/>
              <a:t>E</a:t>
            </a:r>
            <a:r>
              <a:rPr sz="4000" spc="15" dirty="0"/>
              <a:t>N</a:t>
            </a:r>
            <a:r>
              <a:rPr sz="4000" dirty="0"/>
              <a:t>DA</a:t>
            </a:r>
          </a:p>
        </p:txBody>
      </p:sp>
      <p:sp>
        <p:nvSpPr>
          <p:cNvPr id="104863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10353901" y="6035357"/>
            <a:ext cx="542697" cy="1466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1048633" name="TextBox 22"/>
          <p:cNvSpPr txBox="1"/>
          <p:nvPr/>
        </p:nvSpPr>
        <p:spPr>
          <a:xfrm>
            <a:off x="2509807" y="1041533"/>
            <a:ext cx="5029200" cy="4422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3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3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1048636" name="object 6"/>
          <p:cNvSpPr/>
          <p:nvPr/>
        </p:nvSpPr>
        <p:spPr>
          <a:xfrm flipH="1">
            <a:off x="8229600" y="1219200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37" name="object 7"/>
          <p:cNvSpPr txBox="1">
            <a:spLocks noGrp="1"/>
          </p:cNvSpPr>
          <p:nvPr>
            <p:ph type="title"/>
          </p:nvPr>
        </p:nvSpPr>
        <p:spPr>
          <a:xfrm>
            <a:off x="2438399" y="876799"/>
            <a:ext cx="6629401" cy="14262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2800" spc="-20" dirty="0"/>
              <a:t>                  </a:t>
            </a:r>
            <a:r>
              <a:rPr lang="en-US" sz="2800" spc="-20" dirty="0">
                <a:latin typeface="Copperplate Gothic Bold" panose="020E0705020206020404" pitchFamily="34" charset="0"/>
              </a:rPr>
              <a:t>Problem Statement</a:t>
            </a:r>
            <a:br>
              <a:rPr lang="en-US" sz="2800" spc="-20" dirty="0">
                <a:latin typeface="Copperplate Gothic Bold" panose="020E0705020206020404" pitchFamily="34" charset="0"/>
              </a:rPr>
            </a:br>
            <a:r>
              <a:rPr lang="en-US" sz="1800" spc="-20" dirty="0">
                <a:latin typeface="Aptos Narrow" panose="020B0004020202020204" pitchFamily="34" charset="0"/>
              </a:rPr>
              <a:t>In Today’s competitive </a:t>
            </a:r>
            <a:r>
              <a:rPr lang="en-US" sz="1800" spc="-20" dirty="0" err="1">
                <a:latin typeface="Aptos Narrow" panose="020B0004020202020204" pitchFamily="34" charset="0"/>
              </a:rPr>
              <a:t>environment,students</a:t>
            </a:r>
            <a:r>
              <a:rPr lang="en-US" sz="1800" spc="-20" dirty="0">
                <a:latin typeface="Aptos Narrow" panose="020B0004020202020204" pitchFamily="34" charset="0"/>
              </a:rPr>
              <a:t> need a platform to demonstrate their </a:t>
            </a:r>
            <a:r>
              <a:rPr lang="en-US" sz="1800" spc="-20" dirty="0" err="1">
                <a:latin typeface="Aptos Narrow" panose="020B0004020202020204" pitchFamily="34" charset="0"/>
              </a:rPr>
              <a:t>skills,creativity,and</a:t>
            </a:r>
            <a:r>
              <a:rPr lang="en-US" sz="1800" spc="-20" dirty="0">
                <a:latin typeface="Aptos Narrow" panose="020B0004020202020204" pitchFamily="34" charset="0"/>
              </a:rPr>
              <a:t> achievements beyond </a:t>
            </a:r>
            <a:r>
              <a:rPr lang="en-US" sz="1800" spc="-20" dirty="0" err="1">
                <a:latin typeface="Aptos Narrow" panose="020B0004020202020204" pitchFamily="34" charset="0"/>
              </a:rPr>
              <a:t>grades.A</a:t>
            </a:r>
            <a:r>
              <a:rPr lang="en-US" sz="1800" spc="-20" dirty="0">
                <a:latin typeface="Aptos Narrow" panose="020B0004020202020204" pitchFamily="34" charset="0"/>
              </a:rPr>
              <a:t> portfolio helps bridge this gap by providing evidence of learning and accomplishments.</a:t>
            </a:r>
            <a:endParaRPr sz="1800" dirty="0">
              <a:latin typeface="Aptos Narrow" panose="020B0004020202020204" pitchFamily="34" charset="0"/>
            </a:endParaRPr>
          </a:p>
        </p:txBody>
      </p:sp>
      <p:sp>
        <p:nvSpPr>
          <p:cNvPr id="1048638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353901" y="6035357"/>
            <a:ext cx="542697" cy="1466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97163" name="Ink 8"/>
              <p14:cNvContentPartPr/>
              <p14:nvPr/>
            </p14:nvContentPartPr>
            <p14:xfrm>
              <a:off x="471530" y="3371988"/>
              <a:ext cx="360" cy="360"/>
            </p14:xfrm>
          </p:contentPart>
        </mc:Choice>
        <mc:Fallback xmlns="">
          <p:pic>
            <p:nvPicPr>
              <p:cNvPr id="2097163" name="Ink 8"/>
              <p:cNvPicPr>
                <a:picLocks/>
              </p:cNvPicPr>
              <p:nvPr/>
            </p:nvPicPr>
            <p:blipFill>
              <a:blip xmlns:r="http://schemas.openxmlformats.org/officeDocument/2006/relationships" r:embed="rId5"/>
              <a:stretch>
                <a:fillRect/>
              </a:stretch>
            </p:blipFill>
            <p:spPr>
              <a:xfrm>
                <a:off x="471530" y="3371988"/>
                <a:ext cx="360" cy="36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3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4864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97164" name="object 5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104864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2" name="object 7"/>
          <p:cNvSpPr txBox="1">
            <a:spLocks noGrp="1"/>
          </p:cNvSpPr>
          <p:nvPr>
            <p:ph type="title"/>
          </p:nvPr>
        </p:nvSpPr>
        <p:spPr>
          <a:xfrm>
            <a:off x="739775" y="887412"/>
            <a:ext cx="5263515" cy="56261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US" sz="4000" dirty="0">
                <a:latin typeface="Elephant" panose="02020904090505020303" pitchFamily="18" charset="0"/>
              </a:rPr>
              <a:t>      Project Overview</a:t>
            </a:r>
            <a:endParaRPr sz="4000" dirty="0">
              <a:latin typeface="Elephant" panose="02020904090505020303" pitchFamily="18" charset="0"/>
            </a:endParaRPr>
          </a:p>
        </p:txBody>
      </p:sp>
      <p:sp>
        <p:nvSpPr>
          <p:cNvPr id="1048643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10353901" y="6035357"/>
            <a:ext cx="542697" cy="1466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2097165" name="object 8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grpSp>
        <p:nvGrpSpPr>
          <p:cNvPr id="49" name="Group 11"/>
          <p:cNvGrpSpPr/>
          <p:nvPr/>
        </p:nvGrpSpPr>
        <p:grpSpPr>
          <a:xfrm>
            <a:off x="1053016" y="7975920"/>
            <a:ext cx="2480760" cy="45719"/>
            <a:chOff x="873650" y="520901"/>
            <a:chExt cx="2480760" cy="123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97166" name="Ink 8"/>
                <p14:cNvContentPartPr/>
                <p14:nvPr/>
              </p14:nvContentPartPr>
              <p14:xfrm>
                <a:off x="2290610" y="520901"/>
                <a:ext cx="360" cy="360"/>
              </p14:xfrm>
            </p:contentPart>
          </mc:Choice>
          <mc:Fallback xmlns="">
            <p:pic>
              <p:nvPicPr>
                <p:cNvPr id="2097166" name="Ink 8"/>
                <p:cNvPicPr>
                  <a:picLocks/>
                </p:cNvPicPr>
                <p:nvPr/>
              </p:nvPicPr>
              <p:blipFill>
                <a:blip xmlns:r="http://schemas.openxmlformats.org/officeDocument/2006/relationships" r:embed="rId5"/>
                <a:stretch>
                  <a:fillRect/>
                </a:stretch>
              </p:blipFill>
              <p:spPr>
                <a:xfrm>
                  <a:off x="2290610" y="520901"/>
                  <a:ext cx="360" cy="360"/>
                </a:xfrm>
                <a:prstGeom prst="rect"/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097167" name="Ink 10"/>
                <p14:cNvContentPartPr/>
                <p14:nvPr/>
              </p14:nvContentPartPr>
              <p14:xfrm>
                <a:off x="873650" y="520901"/>
                <a:ext cx="2480760" cy="1239840"/>
              </p14:xfrm>
            </p:contentPart>
          </mc:Choice>
          <mc:Fallback xmlns="">
            <p:pic>
              <p:nvPicPr>
                <p:cNvPr id="2097167" name="Ink 10"/>
                <p:cNvPicPr>
                  <a:picLocks/>
                </p:cNvPicPr>
                <p:nvPr/>
              </p:nvPicPr>
              <p:blipFill>
                <a:blip xmlns:r="http://schemas.openxmlformats.org/officeDocument/2006/relationships" r:embed="rId7"/>
                <a:stretch>
                  <a:fillRect/>
                </a:stretch>
              </p:blipFill>
              <p:spPr>
                <a:xfrm>
                  <a:off x="873650" y="520901"/>
                  <a:ext cx="2480760" cy="1239840"/>
                </a:xfrm>
                <a:prstGeom prst="rect"/>
              </p:spPr>
            </p:pic>
          </mc:Fallback>
        </mc:AlternateContent>
      </p:grpSp>
      <p:sp>
        <p:nvSpPr>
          <p:cNvPr id="1048644" name="TextBox 13"/>
          <p:cNvSpPr txBox="1"/>
          <p:nvPr/>
        </p:nvSpPr>
        <p:spPr>
          <a:xfrm>
            <a:off x="2057400" y="3200400"/>
            <a:ext cx="6901180" cy="13614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Copperplate Gothic Bold" panose="020E0705020206020404" pitchFamily="34" charset="0"/>
              </a:rPr>
              <a:t>Breif</a:t>
            </a:r>
            <a:r>
              <a:rPr lang="en-US" dirty="0">
                <a:latin typeface="Copperplate Gothic Bold" panose="020E0705020206020404" pitchFamily="34" charset="0"/>
              </a:rPr>
              <a:t> Summary Of My Project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pperplate Gothic Bold" panose="020E0705020206020404" pitchFamily="34" charset="0"/>
              </a:rPr>
              <a:t>My Portfolio contain(</a:t>
            </a:r>
            <a:r>
              <a:rPr lang="en-US" dirty="0" err="1">
                <a:latin typeface="Copperplate Gothic Bold" panose="020E0705020206020404" pitchFamily="34" charset="0"/>
              </a:rPr>
              <a:t>aboutme,projects,skills,contact</a:t>
            </a:r>
            <a:endParaRPr lang="en-US" dirty="0">
              <a:latin typeface="Copperplate Gothic Bold" panose="020E07050202060204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pperplate Gothic Bold" panose="020E0705020206020404" pitchFamily="34" charset="0"/>
              </a:rPr>
              <a:t>Main </a:t>
            </a:r>
            <a:r>
              <a:rPr lang="en-US" dirty="0" err="1">
                <a:latin typeface="Copperplate Gothic Bold" panose="020E0705020206020404" pitchFamily="34" charset="0"/>
              </a:rPr>
              <a:t>idea:to</a:t>
            </a:r>
            <a:r>
              <a:rPr lang="en-US" dirty="0">
                <a:latin typeface="Copperplate Gothic Bold" panose="020E0705020206020404" pitchFamily="34" charset="0"/>
              </a:rPr>
              <a:t> show my personal </a:t>
            </a:r>
            <a:r>
              <a:rPr lang="en-US" dirty="0" err="1">
                <a:latin typeface="Copperplate Gothic Bold" panose="020E0705020206020404" pitchFamily="34" charset="0"/>
              </a:rPr>
              <a:t>achievement,skills</a:t>
            </a:r>
            <a:r>
              <a:rPr lang="en-US" dirty="0">
                <a:latin typeface="Copperplate Gothic Bold" panose="020E0705020206020404" pitchFamily="34" charset="0"/>
              </a:rPr>
              <a:t> and projects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pperplate Gothic Bold" panose="020E0705020206020404" pitchFamily="34" charset="0"/>
              </a:rPr>
              <a:t>I have proceed all of my </a:t>
            </a:r>
            <a:r>
              <a:rPr lang="en-US" dirty="0" err="1">
                <a:latin typeface="Copperplate Gothic Bold" panose="020E0705020206020404" pitchFamily="34" charset="0"/>
              </a:rPr>
              <a:t>informations</a:t>
            </a:r>
            <a:r>
              <a:rPr lang="en-US" dirty="0">
                <a:latin typeface="Copperplate Gothic Bold" panose="020E0705020206020404" pitchFamily="34" charset="0"/>
              </a:rPr>
              <a:t> in this project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Copperplate Gothic Bold" panose="020E0705020206020404" pitchFamily="34" charset="0"/>
              </a:rPr>
              <a:t>My project was create and </a:t>
            </a:r>
            <a:r>
              <a:rPr lang="en-US" dirty="0" err="1">
                <a:latin typeface="Copperplate Gothic Bold" panose="020E0705020206020404" pitchFamily="34" charset="0"/>
              </a:rPr>
              <a:t>usefull</a:t>
            </a:r>
            <a:r>
              <a:rPr lang="en-US" dirty="0">
                <a:latin typeface="Copperplate Gothic Bold" panose="020E0705020206020404" pitchFamily="34" charset="0"/>
              </a:rPr>
              <a:t> to know about my self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48" name="object 5"/>
          <p:cNvSpPr txBox="1">
            <a:spLocks noGrp="1"/>
          </p:cNvSpPr>
          <p:nvPr>
            <p:ph type="title"/>
          </p:nvPr>
        </p:nvSpPr>
        <p:spPr>
          <a:xfrm>
            <a:off x="699452" y="977517"/>
            <a:ext cx="5014595" cy="346711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400" spc="25" dirty="0">
                <a:latin typeface="Algerian" panose="04020705040A02060702" pitchFamily="82" charset="0"/>
              </a:rPr>
              <a:t>                </a:t>
            </a:r>
            <a:r>
              <a:rPr sz="2400" spc="25" dirty="0">
                <a:latin typeface="Algerian" panose="04020705040A02060702" pitchFamily="82" charset="0"/>
              </a:rPr>
              <a:t>W</a:t>
            </a:r>
            <a:r>
              <a:rPr sz="2400" spc="-20" dirty="0">
                <a:latin typeface="Algerian" panose="04020705040A02060702" pitchFamily="82" charset="0"/>
              </a:rPr>
              <a:t>H</a:t>
            </a:r>
            <a:r>
              <a:rPr sz="2400" spc="20" dirty="0">
                <a:latin typeface="Algerian" panose="04020705040A02060702" pitchFamily="82" charset="0"/>
              </a:rPr>
              <a:t>O</a:t>
            </a:r>
            <a:r>
              <a:rPr sz="2400" spc="-235" dirty="0">
                <a:latin typeface="Algerian" panose="04020705040A02060702" pitchFamily="82" charset="0"/>
              </a:rPr>
              <a:t> </a:t>
            </a:r>
            <a:r>
              <a:rPr sz="2400" spc="-10" dirty="0">
                <a:latin typeface="Algerian" panose="04020705040A02060702" pitchFamily="82" charset="0"/>
              </a:rPr>
              <a:t>AR</a:t>
            </a:r>
            <a:r>
              <a:rPr sz="2400" spc="15" dirty="0">
                <a:latin typeface="Algerian" panose="04020705040A02060702" pitchFamily="82" charset="0"/>
              </a:rPr>
              <a:t>E</a:t>
            </a:r>
            <a:r>
              <a:rPr sz="2400" spc="-35" dirty="0">
                <a:latin typeface="Algerian" panose="04020705040A02060702" pitchFamily="82" charset="0"/>
              </a:rPr>
              <a:t> </a:t>
            </a:r>
            <a:r>
              <a:rPr sz="2400" spc="-10" dirty="0">
                <a:latin typeface="Algerian" panose="04020705040A02060702" pitchFamily="82" charset="0"/>
              </a:rPr>
              <a:t>T</a:t>
            </a:r>
            <a:r>
              <a:rPr sz="2400" spc="-15" dirty="0">
                <a:latin typeface="Algerian" panose="04020705040A02060702" pitchFamily="82" charset="0"/>
              </a:rPr>
              <a:t>H</a:t>
            </a:r>
            <a:r>
              <a:rPr sz="2400" spc="15" dirty="0">
                <a:latin typeface="Algerian" panose="04020705040A02060702" pitchFamily="82" charset="0"/>
              </a:rPr>
              <a:t>E</a:t>
            </a:r>
            <a:r>
              <a:rPr sz="2400" spc="-35" dirty="0">
                <a:latin typeface="Algerian" panose="04020705040A02060702" pitchFamily="82" charset="0"/>
              </a:rPr>
              <a:t> </a:t>
            </a:r>
            <a:r>
              <a:rPr sz="2400" spc="-20" dirty="0">
                <a:latin typeface="Algerian" panose="04020705040A02060702" pitchFamily="82" charset="0"/>
              </a:rPr>
              <a:t>E</a:t>
            </a:r>
            <a:r>
              <a:rPr sz="2400" spc="30" dirty="0">
                <a:latin typeface="Algerian" panose="04020705040A02060702" pitchFamily="82" charset="0"/>
              </a:rPr>
              <a:t>N</a:t>
            </a:r>
            <a:r>
              <a:rPr sz="2400" spc="15" dirty="0">
                <a:latin typeface="Algerian" panose="04020705040A02060702" pitchFamily="82" charset="0"/>
              </a:rPr>
              <a:t>D</a:t>
            </a:r>
            <a:r>
              <a:rPr sz="2400" spc="-45" dirty="0">
                <a:latin typeface="Algerian" panose="04020705040A02060702" pitchFamily="82" charset="0"/>
              </a:rPr>
              <a:t> </a:t>
            </a:r>
            <a:r>
              <a:rPr sz="2400" dirty="0">
                <a:latin typeface="Algerian" panose="04020705040A02060702" pitchFamily="82" charset="0"/>
              </a:rPr>
              <a:t>U</a:t>
            </a:r>
            <a:r>
              <a:rPr sz="2400" spc="10" dirty="0">
                <a:latin typeface="Algerian" panose="04020705040A02060702" pitchFamily="82" charset="0"/>
              </a:rPr>
              <a:t>S</a:t>
            </a:r>
            <a:r>
              <a:rPr sz="2400" spc="-25" dirty="0">
                <a:latin typeface="Algerian" panose="04020705040A02060702" pitchFamily="82" charset="0"/>
              </a:rPr>
              <a:t>E</a:t>
            </a:r>
            <a:r>
              <a:rPr sz="2400" spc="-10" dirty="0">
                <a:latin typeface="Algerian" panose="04020705040A02060702" pitchFamily="82" charset="0"/>
              </a:rPr>
              <a:t>R</a:t>
            </a:r>
            <a:r>
              <a:rPr sz="2400" spc="5" dirty="0">
                <a:latin typeface="Algerian" panose="04020705040A02060702" pitchFamily="82" charset="0"/>
              </a:rPr>
              <a:t>S?</a:t>
            </a:r>
            <a:endParaRPr sz="2400" dirty="0">
              <a:latin typeface="Algerian" panose="04020705040A02060702" pitchFamily="82" charset="0"/>
            </a:endParaRPr>
          </a:p>
        </p:txBody>
      </p:sp>
      <p:sp>
        <p:nvSpPr>
          <p:cNvPr id="1048649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10353901" y="6035357"/>
            <a:ext cx="542697" cy="1466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2097168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1048650" name="TextBox 6"/>
          <p:cNvSpPr txBox="1"/>
          <p:nvPr/>
        </p:nvSpPr>
        <p:spPr>
          <a:xfrm>
            <a:off x="2514600" y="3124200"/>
            <a:ext cx="8831581" cy="24536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Century" panose="02040604050505020304" pitchFamily="18" charset="0"/>
              </a:rPr>
              <a:t>Student(</a:t>
            </a:r>
            <a:r>
              <a:rPr lang="en-US" sz="2800" dirty="0" err="1">
                <a:latin typeface="Century" panose="02040604050505020304" pitchFamily="18" charset="0"/>
              </a:rPr>
              <a:t>academic,projects,resumes,bio</a:t>
            </a:r>
            <a:r>
              <a:rPr lang="en-US" sz="2800" dirty="0">
                <a:latin typeface="Century" panose="02040604050505020304" pitchFamily="18" charset="0"/>
              </a:rPr>
              <a:t>-data).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 err="1">
                <a:latin typeface="Century" panose="02040604050505020304" pitchFamily="18" charset="0"/>
              </a:rPr>
              <a:t>Jod</a:t>
            </a:r>
            <a:r>
              <a:rPr lang="en-US" sz="2800" dirty="0">
                <a:latin typeface="Century" panose="02040604050505020304" pitchFamily="18" charset="0"/>
              </a:rPr>
              <a:t> Seekers(to share with recruiters).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Century" panose="02040604050505020304" pitchFamily="18" charset="0"/>
              </a:rPr>
              <a:t>Freelancers(to show </a:t>
            </a:r>
            <a:r>
              <a:rPr lang="en-US" sz="2800" dirty="0" err="1">
                <a:latin typeface="Century" panose="02040604050505020304" pitchFamily="18" charset="0"/>
              </a:rPr>
              <a:t>cilents</a:t>
            </a:r>
            <a:r>
              <a:rPr lang="en-US" sz="2800" dirty="0">
                <a:latin typeface="Century" panose="02040604050505020304" pitchFamily="18" charset="0"/>
              </a:rPr>
              <a:t>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Century" panose="02040604050505020304" pitchFamily="18" charset="0"/>
              </a:rPr>
              <a:t>Researches(to showcase publications and research).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Century" panose="02040604050505020304" pitchFamily="18" charset="0"/>
              </a:rPr>
              <a:t>Artists(to present creative portfolio).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800" dirty="0">
                <a:latin typeface="Century" panose="02040604050505020304" pitchFamily="18" charset="0"/>
              </a:rPr>
              <a:t>Educators(to pitch ideas and business models).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9" name="object 2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104865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54" name="object 6"/>
          <p:cNvSpPr txBox="1">
            <a:spLocks noGrp="1"/>
          </p:cNvSpPr>
          <p:nvPr>
            <p:ph type="title"/>
          </p:nvPr>
        </p:nvSpPr>
        <p:spPr>
          <a:xfrm>
            <a:off x="558165" y="891222"/>
            <a:ext cx="9763125" cy="50863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1048655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10353901" y="6035357"/>
            <a:ext cx="542697" cy="146686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2097170" name="object 7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48656" name="TextBox 9"/>
          <p:cNvSpPr txBox="1"/>
          <p:nvPr/>
        </p:nvSpPr>
        <p:spPr>
          <a:xfrm>
            <a:off x="3124200" y="2743200"/>
            <a:ext cx="8590280" cy="1615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HTML -&gt;</a:t>
            </a:r>
            <a:r>
              <a:rPr lang="en-US" b="1" dirty="0" err="1"/>
              <a:t>Strucutre</a:t>
            </a:r>
            <a:r>
              <a:rPr lang="en-US" b="1" dirty="0"/>
              <a:t>(</a:t>
            </a:r>
            <a:r>
              <a:rPr lang="en-US" b="1" dirty="0" err="1"/>
              <a:t>pages,section</a:t>
            </a:r>
            <a:r>
              <a:rPr lang="en-US" b="1" dirty="0"/>
              <a:t>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CSS</a:t>
            </a:r>
            <a:r>
              <a:rPr lang="en-US" dirty="0"/>
              <a:t> -&gt;</a:t>
            </a:r>
            <a:r>
              <a:rPr lang="en-US" b="1" dirty="0"/>
              <a:t>Styling(</a:t>
            </a:r>
            <a:r>
              <a:rPr lang="en-US" b="1" dirty="0" err="1"/>
              <a:t>colors,layouts,responsiveness</a:t>
            </a:r>
            <a:r>
              <a:rPr lang="en-US" b="1" dirty="0"/>
              <a:t>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JavaScript -&gt;Interactivity(navigation </a:t>
            </a:r>
            <a:r>
              <a:rPr lang="en-US" b="1" dirty="0" err="1"/>
              <a:t>menu,animations,forms</a:t>
            </a:r>
            <a:r>
              <a:rPr lang="en-US" b="1" dirty="0"/>
              <a:t> validation).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Mention code editor(VS CODE)</a:t>
            </a:r>
            <a:r>
              <a:rPr lang="en-US" b="1" dirty="0" err="1"/>
              <a:t>orCODEPEN</a:t>
            </a:r>
            <a:r>
              <a:rPr lang="en-US" b="1" dirty="0"/>
              <a:t> and hosting platform(</a:t>
            </a:r>
            <a:r>
              <a:rPr lang="en-US" b="1" dirty="0" err="1"/>
              <a:t>GitHug</a:t>
            </a:r>
            <a:r>
              <a:rPr lang="en-US" b="1" dirty="0"/>
              <a:t> Pages).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/>
              <a:t>Browser </a:t>
            </a:r>
            <a:r>
              <a:rPr lang="en-US" b="1" dirty="0" err="1"/>
              <a:t>DevTools</a:t>
            </a:r>
            <a:r>
              <a:rPr lang="en-US" b="1" dirty="0"/>
              <a:t> -&gt;Debugging and Performance Testing.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err="1"/>
              <a:t>Git&amp;GitHub</a:t>
            </a:r>
            <a:r>
              <a:rPr lang="en-US" b="1" dirty="0"/>
              <a:t> -&gt;Version control and collaborative development.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97171" name="object 6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1048658" name="object 9"/>
          <p:cNvSpPr txBox="1"/>
          <p:nvPr/>
        </p:nvSpPr>
        <p:spPr>
          <a:xfrm>
            <a:off x="11277218" y="6473337"/>
            <a:ext cx="228600" cy="1593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9" name="object 8"/>
          <p:cNvSpPr txBox="1"/>
          <p:nvPr/>
        </p:nvSpPr>
        <p:spPr>
          <a:xfrm>
            <a:off x="2209800" y="667832"/>
            <a:ext cx="8794750" cy="55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04866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48661" name="TextBox 1"/>
          <p:cNvSpPr txBox="1"/>
          <p:nvPr/>
        </p:nvSpPr>
        <p:spPr>
          <a:xfrm>
            <a:off x="2057400" y="2133600"/>
            <a:ext cx="4704080" cy="18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Section included: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Home/About 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Projects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Skills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Contact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Responsive layout(</a:t>
            </a:r>
            <a:r>
              <a:rPr lang="en-US" b="1" dirty="0" err="1"/>
              <a:t>Mobile+desktop</a:t>
            </a:r>
            <a:r>
              <a:rPr lang="en-US" b="1" dirty="0"/>
              <a:t> view).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Consistent color theme and typography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1048663" name="TextBox 2"/>
          <p:cNvSpPr txBox="1"/>
          <p:nvPr/>
        </p:nvSpPr>
        <p:spPr>
          <a:xfrm>
            <a:off x="1828800" y="2743200"/>
            <a:ext cx="6304280" cy="2123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Navigation bar with smooth scrolling.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Project showcase with images/details.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Interactive elements(hover </a:t>
            </a:r>
            <a:r>
              <a:rPr lang="en-US" b="1" dirty="0" err="1"/>
              <a:t>effects,animations</a:t>
            </a:r>
            <a:r>
              <a:rPr lang="en-US" b="1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Contact form(with validation).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Responsive design for all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Security measures(basic form spam protection).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Cross Browser compatibility(</a:t>
            </a:r>
            <a:r>
              <a:rPr lang="en-US" b="1" dirty="0" err="1"/>
              <a:t>Chrome,Edge,Firefox,Safari</a:t>
            </a:r>
            <a:r>
              <a:rPr lang="en-US" b="1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Organic</vt:lpstr>
      <vt:lpstr>Student Portfolio  </vt:lpstr>
      <vt:lpstr>Project Title     student portfolio </vt:lpstr>
      <vt:lpstr>AGENDA</vt:lpstr>
      <vt:lpstr>                  Problem Statement In Today’s competitive environment,students need a platform to demonstrate their skills,creativity,and achievements beyond grades.A portfolio helps bridge this gap by providing evidence of learning and accomplishments.</vt:lpstr>
      <vt:lpstr>      Project Overview</vt:lpstr>
      <vt:lpstr>                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 pugazhendi</cp:lastModifiedBy>
  <cp:revision>2</cp:revision>
  <dcterms:created xsi:type="dcterms:W3CDTF">2024-03-29T04:07:22Z</dcterms:created>
  <dcterms:modified xsi:type="dcterms:W3CDTF">2025-09-04T16:43:52Z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880b669773474bc18613a1aa6943006a</vt:lpwstr>
  </property>
</Properties>
</file>