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0" r:id="rId5"/>
    <p:sldId id="261" r:id="rId6"/>
    <p:sldId id="262" r:id="rId7"/>
    <p:sldId id="264" r:id="rId8"/>
    <p:sldId id="269" r:id="rId9"/>
    <p:sldId id="263"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0FC05-0CBD-459C-AC08-96A53B462841}" v="1" dt="2025-09-01T06:05:25.6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DHARSHINI R</a:t>
            </a:r>
          </a:p>
          <a:p>
            <a:r>
              <a:rPr lang="en-US" sz="2400" dirty="0"/>
              <a:t>REGISTER NO AND NMID:2426J1477 and asbruaz2426j1477 </a:t>
            </a:r>
            <a:endParaRPr lang="en-US" sz="2400" dirty="0">
              <a:cs typeface="Calibri"/>
            </a:endParaRPr>
          </a:p>
          <a:p>
            <a:r>
              <a:rPr lang="en-US" sz="2400" dirty="0"/>
              <a:t>DEPARTMENT: BSC INFORMATION TECHNOLOGY</a:t>
            </a:r>
          </a:p>
          <a:p>
            <a:r>
              <a:rPr lang="en-US" sz="2400" dirty="0"/>
              <a:t>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6AC739C0-E1A5-4E3B-CAD2-EA2BC8AA8B0C}"/>
              </a:ext>
            </a:extLst>
          </p:cNvPr>
          <p:cNvSpPr txBox="1"/>
          <p:nvPr/>
        </p:nvSpPr>
        <p:spPr>
          <a:xfrm>
            <a:off x="990600" y="1752600"/>
            <a:ext cx="8159187" cy="2585323"/>
          </a:xfrm>
          <a:prstGeom prst="rect">
            <a:avLst/>
          </a:prstGeom>
          <a:noFill/>
        </p:spPr>
        <p:txBody>
          <a:bodyPr wrap="square">
            <a:spAutoFit/>
          </a:bodyPr>
          <a:lstStyle/>
          <a:p>
            <a:r>
              <a:rPr lang="en-IN" dirty="0"/>
              <a:t>The final year project has provided a valuable opportunity to apply the knowledge and skills gained throughout the course of study. Through this project, the identified problem was carefully </a:t>
            </a:r>
            <a:r>
              <a:rPr lang="en-IN" dirty="0" err="1"/>
              <a:t>analyzed</a:t>
            </a:r>
            <a:r>
              <a:rPr lang="en-IN" dirty="0"/>
              <a:t>, and an effective solution was designed, developed, and implemented. The portfolio documents the complete journey of the project, from the initial problem statement to the final outcomes, including methodology, design, implementation, and </a:t>
            </a:r>
            <a:r>
              <a:rPr lang="en-IN" dirty="0" err="1"/>
              <a:t>results.The</a:t>
            </a:r>
            <a:r>
              <a:rPr lang="en-IN" dirty="0"/>
              <a:t> successful completion of this project demonstrates not only technical competence but also critical thinking, teamwork, research ability, and problem-solving skills. The system developed has met its intended objectives and proved to be reliable, efficient, and user-friendly.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33668" y="-101401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latin typeface="Times New Roman" panose="02020603050405020304" pitchFamily="18" charset="0"/>
                <a:cs typeface="Times New Roman" panose="02020603050405020304" pitchFamily="18" charset="0"/>
              </a:rPr>
              <a:t>PROJECT TITTLE</a:t>
            </a:r>
          </a:p>
          <a:p>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spAutoFit/>
          </a:bodyPr>
          <a:lstStyle/>
          <a:p>
            <a:pPr marL="12700">
              <a:lnSpc>
                <a:spcPct val="100000"/>
              </a:lnSpc>
              <a:spcBef>
                <a:spcPts val="130"/>
              </a:spcBef>
            </a:pPr>
            <a:r>
              <a:rPr lang="en-US" sz="4250" dirty="0"/>
              <a:t>FINAL  YEAR PROJECT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577FE29-ACD4-7C49-6C51-0FC9F8BDE345}"/>
              </a:ext>
            </a:extLst>
          </p:cNvPr>
          <p:cNvSpPr txBox="1"/>
          <p:nvPr/>
        </p:nvSpPr>
        <p:spPr>
          <a:xfrm>
            <a:off x="1066800" y="2209800"/>
            <a:ext cx="8084574" cy="2031325"/>
          </a:xfrm>
          <a:prstGeom prst="rect">
            <a:avLst/>
          </a:prstGeom>
          <a:noFill/>
        </p:spPr>
        <p:txBody>
          <a:bodyPr wrap="square">
            <a:spAutoFit/>
          </a:bodyPr>
          <a:lstStyle/>
          <a:p>
            <a:r>
              <a:rPr lang="en-IN" dirty="0"/>
              <a:t>The project focuses on designing and developing a digital learning journey portfolio for school students. The portfolio serves as a platform for students to document, showcase, and reflect on their academic progress, co-curricular activities, and skill development. It aims to provide a comprehensive view of each student’s learning path and </a:t>
            </a:r>
            <a:r>
              <a:rPr lang="en-IN" dirty="0" err="1"/>
              <a:t>achievements.ObjectiveTo</a:t>
            </a:r>
            <a:r>
              <a:rPr lang="en-IN" dirty="0"/>
              <a:t> create a user-friendly platform that tracks and records student </a:t>
            </a:r>
            <a:r>
              <a:rPr lang="en-IN" dirty="0" err="1"/>
              <a:t>progress.To</a:t>
            </a:r>
            <a:r>
              <a:rPr lang="en-IN" dirty="0"/>
              <a:t> provide teachers and parents with insights into student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9C8C361D-0C15-A8C4-B1E0-0A53F9CDB30D}"/>
              </a:ext>
            </a:extLst>
          </p:cNvPr>
          <p:cNvSpPr txBox="1"/>
          <p:nvPr/>
        </p:nvSpPr>
        <p:spPr>
          <a:xfrm>
            <a:off x="1219200" y="2209800"/>
            <a:ext cx="7932174" cy="2862322"/>
          </a:xfrm>
          <a:prstGeom prst="rect">
            <a:avLst/>
          </a:prstGeom>
          <a:noFill/>
        </p:spPr>
        <p:txBody>
          <a:bodyPr wrap="square">
            <a:spAutoFit/>
          </a:bodyPr>
          <a:lstStyle/>
          <a:p>
            <a:pPr marL="342900" indent="-342900">
              <a:buAutoNum type="arabicPeriod"/>
            </a:pPr>
            <a:r>
              <a:rPr lang="en-IN" dirty="0"/>
              <a:t>Students (Creators/Owners)Use the portfolio to document their project work, research, skills, and </a:t>
            </a:r>
            <a:r>
              <a:rPr lang="en-IN" dirty="0" err="1"/>
              <a:t>achievements.Helps</a:t>
            </a:r>
            <a:r>
              <a:rPr lang="en-IN" dirty="0"/>
              <a:t> in reflecting on learning and showcasing their </a:t>
            </a:r>
            <a:r>
              <a:rPr lang="en-IN" dirty="0" err="1"/>
              <a:t>journey.Acts</a:t>
            </a:r>
            <a:r>
              <a:rPr lang="en-IN" dirty="0"/>
              <a:t> as proof of their practical knowledge when applying for jobs or higher studies</a:t>
            </a:r>
          </a:p>
          <a:p>
            <a:pPr marL="342900" indent="-342900">
              <a:buAutoNum type="arabicPeriod"/>
            </a:pPr>
            <a:r>
              <a:rPr lang="en-IN" dirty="0"/>
              <a:t>.2. Faculty Members / Project </a:t>
            </a:r>
            <a:r>
              <a:rPr lang="en-IN" dirty="0" err="1"/>
              <a:t>GuidesReview</a:t>
            </a:r>
            <a:r>
              <a:rPr lang="en-IN" dirty="0"/>
              <a:t> the portfolio to assess progress, project quality, and learning </a:t>
            </a:r>
            <a:r>
              <a:rPr lang="en-IN" dirty="0" err="1"/>
              <a:t>outcomes.Use</a:t>
            </a:r>
            <a:r>
              <a:rPr lang="en-IN" dirty="0"/>
              <a:t> it as an evaluation tool for grading and providing feedback.</a:t>
            </a:r>
          </a:p>
          <a:p>
            <a:pPr marL="342900" indent="-342900">
              <a:buAutoNum type="arabicPeriod"/>
            </a:pPr>
            <a:r>
              <a:rPr lang="en-IN" dirty="0"/>
              <a:t>3. Examiners / External </a:t>
            </a:r>
            <a:r>
              <a:rPr lang="en-IN" dirty="0" err="1"/>
              <a:t>ReviewersGo</a:t>
            </a:r>
            <a:r>
              <a:rPr lang="en-IN" dirty="0"/>
              <a:t> through the portfolio to evaluate technical depth, innovation, and </a:t>
            </a:r>
            <a:r>
              <a:rPr lang="en-IN" dirty="0" err="1"/>
              <a:t>implementation.Assess</a:t>
            </a:r>
            <a:r>
              <a:rPr lang="en-IN" dirty="0"/>
              <a:t> whether the project meets academic and industry standards.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67FEACB-85C0-F921-1948-D27A0417A083}"/>
              </a:ext>
            </a:extLst>
          </p:cNvPr>
          <p:cNvSpPr txBox="1"/>
          <p:nvPr/>
        </p:nvSpPr>
        <p:spPr>
          <a:xfrm>
            <a:off x="2819400" y="1905000"/>
            <a:ext cx="6331974" cy="3693319"/>
          </a:xfrm>
          <a:prstGeom prst="rect">
            <a:avLst/>
          </a:prstGeom>
          <a:noFill/>
        </p:spPr>
        <p:txBody>
          <a:bodyPr wrap="square">
            <a:spAutoFit/>
          </a:bodyPr>
          <a:lstStyle/>
          <a:p>
            <a:pPr marL="342900" indent="-342900">
              <a:buAutoNum type="arabicPeriod"/>
            </a:pPr>
            <a:r>
              <a:rPr lang="en-IN" dirty="0"/>
              <a:t>Documentation </a:t>
            </a:r>
            <a:r>
              <a:rPr lang="en-IN" dirty="0" err="1"/>
              <a:t>ToolsMicrosoft</a:t>
            </a:r>
            <a:r>
              <a:rPr lang="en-IN" dirty="0"/>
              <a:t> Word / Google Docs → for writing reports, project </a:t>
            </a:r>
            <a:r>
              <a:rPr lang="en-IN" dirty="0" err="1"/>
              <a:t>descriptions.LaTeX</a:t>
            </a:r>
            <a:r>
              <a:rPr lang="en-IN" dirty="0"/>
              <a:t> → for structured academic writing</a:t>
            </a:r>
          </a:p>
          <a:p>
            <a:pPr marL="342900" indent="-342900">
              <a:buAutoNum type="arabicPeriod"/>
            </a:pPr>
            <a:r>
              <a:rPr lang="en-IN" dirty="0"/>
              <a:t>.2. Presentation </a:t>
            </a:r>
            <a:r>
              <a:rPr lang="en-IN" dirty="0" err="1"/>
              <a:t>ToolsMicrosoft</a:t>
            </a:r>
            <a:r>
              <a:rPr lang="en-IN" dirty="0"/>
              <a:t> PowerPoint / Google Slides → for project </a:t>
            </a:r>
            <a:r>
              <a:rPr lang="en-IN" dirty="0" err="1"/>
              <a:t>defense</a:t>
            </a:r>
            <a:r>
              <a:rPr lang="en-IN" dirty="0"/>
              <a:t> and </a:t>
            </a:r>
            <a:r>
              <a:rPr lang="en-IN" dirty="0" err="1"/>
              <a:t>summary.Canva</a:t>
            </a:r>
            <a:r>
              <a:rPr lang="en-IN" dirty="0"/>
              <a:t> / Figma → for designing attractive layouts.</a:t>
            </a:r>
          </a:p>
          <a:p>
            <a:pPr marL="342900" indent="-342900">
              <a:buAutoNum type="arabicPeriod"/>
            </a:pPr>
            <a:r>
              <a:rPr lang="en-IN" dirty="0"/>
              <a:t>3. Development Tools (if portfolio is digital/interactive)HTML, CSS, JavaScript → for creating a web-based </a:t>
            </a:r>
            <a:r>
              <a:rPr lang="en-IN" dirty="0" err="1"/>
              <a:t>portfolio.WordPress</a:t>
            </a:r>
            <a:r>
              <a:rPr lang="en-IN" dirty="0"/>
              <a:t> / Wix → for no-code portfolio </a:t>
            </a:r>
            <a:r>
              <a:rPr lang="en-IN" dirty="0" err="1"/>
              <a:t>websites.GitHub</a:t>
            </a:r>
            <a:r>
              <a:rPr lang="en-IN" dirty="0"/>
              <a:t> Pages → for hosting project portfolios online</a:t>
            </a:r>
          </a:p>
          <a:p>
            <a:pPr marL="342900" indent="-342900">
              <a:buAutoNum type="arabicPeriod"/>
            </a:pPr>
            <a:r>
              <a:rPr lang="en-IN" dirty="0"/>
              <a:t>.4. Collaboration </a:t>
            </a:r>
            <a:r>
              <a:rPr lang="en-IN" dirty="0" err="1"/>
              <a:t>ToolsGit</a:t>
            </a:r>
            <a:r>
              <a:rPr lang="en-IN" dirty="0"/>
              <a:t> / GitHub / GitLab → for version control and sharing </a:t>
            </a:r>
            <a:r>
              <a:rPr lang="en-IN" dirty="0" err="1"/>
              <a:t>code.Trello</a:t>
            </a:r>
            <a:r>
              <a:rPr lang="en-IN" dirty="0"/>
              <a:t> / Notion → for project task management and timeline tracking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2417599-1F88-B9CE-F818-D5201422F520}"/>
              </a:ext>
            </a:extLst>
          </p:cNvPr>
          <p:cNvSpPr txBox="1"/>
          <p:nvPr/>
        </p:nvSpPr>
        <p:spPr>
          <a:xfrm>
            <a:off x="1371600" y="2209800"/>
            <a:ext cx="7779774" cy="1754326"/>
          </a:xfrm>
          <a:prstGeom prst="rect">
            <a:avLst/>
          </a:prstGeom>
          <a:noFill/>
        </p:spPr>
        <p:txBody>
          <a:bodyPr wrap="square">
            <a:spAutoFit/>
          </a:bodyPr>
          <a:lstStyle/>
          <a:p>
            <a:pPr marL="342900" indent="-342900">
              <a:buAutoNum type="arabicPeriod"/>
            </a:pPr>
            <a:r>
              <a:rPr lang="en-IN" dirty="0"/>
              <a:t>Cover </a:t>
            </a:r>
            <a:r>
              <a:rPr lang="en-IN" dirty="0" err="1"/>
              <a:t>PageProject</a:t>
            </a:r>
            <a:r>
              <a:rPr lang="en-IN" dirty="0"/>
              <a:t> Title (clear, bold, and </a:t>
            </a:r>
            <a:r>
              <a:rPr lang="en-IN" dirty="0" err="1"/>
              <a:t>centered</a:t>
            </a:r>
            <a:r>
              <a:rPr lang="en-IN" dirty="0"/>
              <a:t>)Your Name &amp; Roll </a:t>
            </a:r>
            <a:r>
              <a:rPr lang="en-IN" dirty="0" err="1"/>
              <a:t>NumberDepartment</a:t>
            </a:r>
            <a:r>
              <a:rPr lang="en-IN" dirty="0"/>
              <a:t> &amp; </a:t>
            </a:r>
            <a:r>
              <a:rPr lang="en-IN" dirty="0" err="1"/>
              <a:t>InstitutionSupervisor’s</a:t>
            </a:r>
            <a:r>
              <a:rPr lang="en-IN" dirty="0"/>
              <a:t> </a:t>
            </a:r>
            <a:r>
              <a:rPr lang="en-IN" dirty="0" err="1"/>
              <a:t>NameYear</a:t>
            </a:r>
            <a:r>
              <a:rPr lang="en-IN" dirty="0"/>
              <a:t> of Submission—</a:t>
            </a:r>
          </a:p>
          <a:p>
            <a:pPr marL="342900" indent="-342900">
              <a:buAutoNum type="arabicPeriod"/>
            </a:pPr>
            <a:r>
              <a:rPr lang="en-IN" dirty="0"/>
              <a:t>-2. Table of </a:t>
            </a:r>
            <a:r>
              <a:rPr lang="en-IN" dirty="0" err="1"/>
              <a:t>ContentsAuto</a:t>
            </a:r>
            <a:r>
              <a:rPr lang="en-IN" dirty="0"/>
              <a:t>-generated (if digital) or neatly </a:t>
            </a:r>
            <a:r>
              <a:rPr lang="en-IN" dirty="0" err="1"/>
              <a:t>numberedLists</a:t>
            </a:r>
            <a:r>
              <a:rPr lang="en-IN" dirty="0"/>
              <a:t> all major sections with page numbers—</a:t>
            </a:r>
          </a:p>
          <a:p>
            <a:pPr marL="342900" indent="-342900">
              <a:buAutoNum type="arabicPeriod"/>
            </a:pPr>
            <a:r>
              <a:rPr lang="en-IN" dirty="0"/>
              <a:t>-3. Introduction </a:t>
            </a:r>
            <a:r>
              <a:rPr lang="en-IN" dirty="0" err="1"/>
              <a:t>SectionProject</a:t>
            </a:r>
            <a:r>
              <a:rPr lang="en-IN" dirty="0"/>
              <a:t> Overview / </a:t>
            </a:r>
            <a:r>
              <a:rPr lang="en-IN" dirty="0" err="1"/>
              <a:t>AbstractProblem</a:t>
            </a:r>
            <a:r>
              <a:rPr lang="en-IN" dirty="0"/>
              <a:t> </a:t>
            </a:r>
            <a:r>
              <a:rPr lang="en-IN" dirty="0" err="1"/>
              <a:t>StatementObjectives</a:t>
            </a:r>
            <a:r>
              <a:rPr lang="en-IN" dirty="0"/>
              <a:t> of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A0673E90-3DA8-F726-A92A-4624367F1BFF}"/>
              </a:ext>
            </a:extLst>
          </p:cNvPr>
          <p:cNvSpPr txBox="1"/>
          <p:nvPr/>
        </p:nvSpPr>
        <p:spPr>
          <a:xfrm>
            <a:off x="1295400" y="1905000"/>
            <a:ext cx="7855974" cy="3416320"/>
          </a:xfrm>
          <a:prstGeom prst="rect">
            <a:avLst/>
          </a:prstGeom>
          <a:noFill/>
        </p:spPr>
        <p:txBody>
          <a:bodyPr wrap="square">
            <a:spAutoFit/>
          </a:bodyPr>
          <a:lstStyle/>
          <a:p>
            <a:pPr marL="342900" indent="-342900">
              <a:buAutoNum type="arabicPeriod"/>
            </a:pPr>
            <a:r>
              <a:rPr lang="en-IN" dirty="0"/>
              <a:t>Professional Design – Clean layout, readable fonts, consistent formatting</a:t>
            </a:r>
          </a:p>
          <a:p>
            <a:pPr marL="342900" indent="-342900">
              <a:buAutoNum type="arabicPeriod"/>
            </a:pPr>
            <a:r>
              <a:rPr lang="en-IN" dirty="0"/>
              <a:t>.2. Organized Sections – Cover page, abstract, methodology, results, and conclusion.</a:t>
            </a:r>
          </a:p>
          <a:p>
            <a:pPr marL="342900" indent="-342900">
              <a:buAutoNum type="arabicPeriod"/>
            </a:pPr>
            <a:r>
              <a:rPr lang="en-IN" dirty="0"/>
              <a:t>3. Visual Support – Diagrams, flowcharts, tables, charts, and screenshots</a:t>
            </a:r>
          </a:p>
          <a:p>
            <a:pPr marL="342900" indent="-342900">
              <a:buAutoNum type="arabicPeriod"/>
            </a:pPr>
            <a:r>
              <a:rPr lang="en-IN" dirty="0"/>
              <a:t>.. Interactive (if digital) – Clickable table of contents, hyperlinks, embedded media</a:t>
            </a:r>
          </a:p>
          <a:p>
            <a:r>
              <a:rPr lang="en-IN" dirty="0"/>
              <a:t>5. Documentation of Learning – Showcases problem statement, solution, and journey.</a:t>
            </a:r>
          </a:p>
          <a:p>
            <a:r>
              <a:rPr lang="en-IN" dirty="0"/>
              <a:t>6. Customizable Layout – Adaptable for different project types (software, research, hardware).</a:t>
            </a:r>
          </a:p>
          <a:p>
            <a:r>
              <a:rPr lang="en-IN" dirty="0"/>
              <a:t>7. Consistent Styling – Uniform headings, captions, margins, and numbering</a:t>
            </a:r>
          </a:p>
          <a:p>
            <a:r>
              <a:rPr lang="en-IN" dirty="0"/>
              <a:t>8. Easy Navigation – Clearly numbered sections/pages.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1521559"/>
            <a:ext cx="8534018" cy="6555641"/>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project was successfully developed and implemented based on the proposed </a:t>
            </a:r>
            <a:r>
              <a:rPr lang="en-US" sz="2800" dirty="0" err="1">
                <a:solidFill>
                  <a:srgbClr val="0D0D0D"/>
                </a:solidFill>
                <a:latin typeface="Times New Roman" panose="02020603050405020304" pitchFamily="18" charset="0"/>
                <a:cs typeface="Times New Roman" panose="02020603050405020304" pitchFamily="18" charset="0"/>
              </a:rPr>
              <a:t>objectives.The</a:t>
            </a:r>
            <a:r>
              <a:rPr lang="en-US" sz="2800" dirty="0">
                <a:solidFill>
                  <a:srgbClr val="0D0D0D"/>
                </a:solidFill>
                <a:latin typeface="Times New Roman" panose="02020603050405020304" pitchFamily="18" charset="0"/>
                <a:cs typeface="Times New Roman" panose="02020603050405020304" pitchFamily="18" charset="0"/>
              </a:rPr>
              <a:t> system achieved the intended functionalities such as [list your project’s key outcomes – e.g., user login, data storage, report generation, prediction accuracy, automation, etc.].Testing was conducted using [tools/methods], and the results showed [accuracy, efficiency, reduced errors, improved performance, etc.].The system is user-friendly, efficient, and reliable, fulfilling the problem </a:t>
            </a:r>
            <a:r>
              <a:rPr lang="en-US" sz="2800" dirty="0" err="1">
                <a:solidFill>
                  <a:srgbClr val="0D0D0D"/>
                </a:solidFill>
                <a:latin typeface="Times New Roman" panose="02020603050405020304" pitchFamily="18" charset="0"/>
                <a:cs typeface="Times New Roman" panose="02020603050405020304" pitchFamily="18" charset="0"/>
              </a:rPr>
              <a:t>statement.Future</a:t>
            </a:r>
            <a:r>
              <a:rPr lang="en-US" sz="2800" dirty="0">
                <a:solidFill>
                  <a:srgbClr val="0D0D0D"/>
                </a:solidFill>
                <a:latin typeface="Times New Roman" panose="02020603050405020304" pitchFamily="18" charset="0"/>
                <a:cs typeface="Times New Roman" panose="02020603050405020304" pitchFamily="18" charset="0"/>
              </a:rPr>
              <a:t> enhancements can include [add features like AI integration, mobile compatibility, more modules, etc.].---🖼 Screenshot Section (Sample Explanation)Below are example screenshots you should include in your portfolio:1. Home Page / Dashboard – First page showing navigation/menu.</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826</Words>
  <Application>Microsoft Office PowerPoint</Application>
  <PresentationFormat>Widescreen</PresentationFormat>
  <Paragraphs>60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Roboto</vt:lpstr>
      <vt:lpstr>Times New Roman</vt:lpstr>
      <vt:lpstr>Trebuchet MS</vt:lpstr>
      <vt:lpstr>Office Theme</vt:lpstr>
      <vt:lpstr>Digital Portfolio  </vt:lpstr>
      <vt:lpstr>FINAL  YEAR PROJECT PORTFOLIO</vt:lpstr>
      <vt:lpstr>AGENDA</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dharshini142007@outlook.com</cp:lastModifiedBy>
  <cp:revision>24</cp:revision>
  <dcterms:created xsi:type="dcterms:W3CDTF">2024-03-29T15:07:22Z</dcterms:created>
  <dcterms:modified xsi:type="dcterms:W3CDTF">2025-09-01T06:10:45Z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