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svg" Type="http://schemas.openxmlformats.org/officeDocument/2006/relationships/image"/><Relationship Id="rId5" Target="../media/image24.png" Type="http://schemas.openxmlformats.org/officeDocument/2006/relationships/image"/><Relationship Id="rId6" Target="../media/image2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54235" y="-723790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1"/>
                </a:lnTo>
                <a:lnTo>
                  <a:pt x="0" y="1884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227249" y="8933667"/>
            <a:ext cx="3513477" cy="1884501"/>
          </a:xfrm>
          <a:custGeom>
            <a:avLst/>
            <a:gdLst/>
            <a:ahLst/>
            <a:cxnLst/>
            <a:rect r="r" b="b" t="t" l="l"/>
            <a:pathLst>
              <a:path h="1884501" w="3513477">
                <a:moveTo>
                  <a:pt x="0" y="0"/>
                </a:moveTo>
                <a:lnTo>
                  <a:pt x="3513477" y="0"/>
                </a:lnTo>
                <a:lnTo>
                  <a:pt x="3513477" y="1884502"/>
                </a:lnTo>
                <a:lnTo>
                  <a:pt x="0" y="1884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670550" y="1028700"/>
            <a:ext cx="551414" cy="518330"/>
          </a:xfrm>
          <a:custGeom>
            <a:avLst/>
            <a:gdLst/>
            <a:ahLst/>
            <a:cxnLst/>
            <a:rect r="r" b="b" t="t" l="l"/>
            <a:pathLst>
              <a:path h="518330" w="551414">
                <a:moveTo>
                  <a:pt x="0" y="0"/>
                </a:moveTo>
                <a:lnTo>
                  <a:pt x="551414" y="0"/>
                </a:lnTo>
                <a:lnTo>
                  <a:pt x="551414" y="518330"/>
                </a:lnTo>
                <a:lnTo>
                  <a:pt x="0" y="5183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182830" y="271630"/>
            <a:ext cx="10971406" cy="1832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71"/>
              </a:lnSpc>
            </a:pPr>
            <a:r>
              <a:rPr lang="en-US" sz="10765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97528" y="2503022"/>
            <a:ext cx="17290472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 NAME: DHARSHINI.S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REGISTER NUMBER :222406264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NMID NO:DE83841A2FAF1B78AAC4309F4A5F1177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DEPARTMENT:B.SC COMPUTER SCIENCE WITH ARTIFICIAL INTELLIGENCE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COLLEGE: SRM ARTS AND SCIENCE COLLEGE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UNIVERSITY: MADRAS UNIVERSITY 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2036214"/>
            <a:ext cx="18288000" cy="478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Enhanced personal branding with a structured and modern design.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Clearly communicated skills, education, and achievements to potential recruiters/clients.Provided an organized showcase of projects with measurable outcomes.Increased professional visibility by integrating LinkedIn, GitHub, or portfolio links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Cover Page Slide – Showing your name, tagline, and branding.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About Me Slide – With profile summary and professional photo.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Skills &amp; Competencies Slide – With icons or infographic charts.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350318" y="7200900"/>
            <a:ext cx="5908982" cy="4114800"/>
          </a:xfrm>
          <a:custGeom>
            <a:avLst/>
            <a:gdLst/>
            <a:ahLst/>
            <a:cxnLst/>
            <a:rect r="r" b="b" t="t" l="l"/>
            <a:pathLst>
              <a:path h="4114800" w="5908982">
                <a:moveTo>
                  <a:pt x="0" y="0"/>
                </a:moveTo>
                <a:lnTo>
                  <a:pt x="5908982" y="0"/>
                </a:lnTo>
                <a:lnTo>
                  <a:pt x="59089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48989" y="159703"/>
            <a:ext cx="1561031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RESULT AND SCREENSHOT 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523845"/>
            <a:ext cx="18288000" cy="6430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professional portfolio presentation provides a comprehensive and structured representation of my academic achievements, skills, projects, and professional experiences. It serves as a powerful tool to communicate my personal brand, career vision, and professional capabilities to potential employers, clients, and collaborators.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686310" y="112193"/>
            <a:ext cx="3506902" cy="3506902"/>
          </a:xfrm>
          <a:custGeom>
            <a:avLst/>
            <a:gdLst/>
            <a:ahLst/>
            <a:cxnLst/>
            <a:rect r="r" b="b" t="t" l="l"/>
            <a:pathLst>
              <a:path h="3506902" w="3506902">
                <a:moveTo>
                  <a:pt x="0" y="0"/>
                </a:moveTo>
                <a:lnTo>
                  <a:pt x="3506902" y="0"/>
                </a:lnTo>
                <a:lnTo>
                  <a:pt x="3506902" y="3506902"/>
                </a:lnTo>
                <a:lnTo>
                  <a:pt x="0" y="35069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5630" y="857250"/>
            <a:ext cx="811837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CONCLUSION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46895" y="4495710"/>
            <a:ext cx="953640" cy="953640"/>
          </a:xfrm>
          <a:custGeom>
            <a:avLst/>
            <a:gdLst/>
            <a:ahLst/>
            <a:cxnLst/>
            <a:rect r="r" b="b" t="t" l="l"/>
            <a:pathLst>
              <a:path h="953640" w="953640">
                <a:moveTo>
                  <a:pt x="0" y="0"/>
                </a:moveTo>
                <a:lnTo>
                  <a:pt x="953640" y="0"/>
                </a:lnTo>
                <a:lnTo>
                  <a:pt x="953640" y="953639"/>
                </a:lnTo>
                <a:lnTo>
                  <a:pt x="0" y="9536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76703" y="432172"/>
            <a:ext cx="7858231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 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02073" y="5705274"/>
            <a:ext cx="172838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https://github.com/dharshinis-ai/TNSDC-FWD-DP1.git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435" y="1285875"/>
            <a:ext cx="3260979" cy="8229600"/>
          </a:xfrm>
          <a:custGeom>
            <a:avLst/>
            <a:gdLst/>
            <a:ahLst/>
            <a:cxnLst/>
            <a:rect r="r" b="b" t="t" l="l"/>
            <a:pathLst>
              <a:path h="8229600" w="3260979">
                <a:moveTo>
                  <a:pt x="0" y="0"/>
                </a:moveTo>
                <a:lnTo>
                  <a:pt x="3260979" y="0"/>
                </a:lnTo>
                <a:lnTo>
                  <a:pt x="3260979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06928" y="585027"/>
            <a:ext cx="3352372" cy="3873539"/>
          </a:xfrm>
          <a:custGeom>
            <a:avLst/>
            <a:gdLst/>
            <a:ahLst/>
            <a:cxnLst/>
            <a:rect r="r" b="b" t="t" l="l"/>
            <a:pathLst>
              <a:path h="3873539" w="3352372">
                <a:moveTo>
                  <a:pt x="0" y="0"/>
                </a:moveTo>
                <a:lnTo>
                  <a:pt x="3352372" y="0"/>
                </a:lnTo>
                <a:lnTo>
                  <a:pt x="3352372" y="3873539"/>
                </a:lnTo>
                <a:lnTo>
                  <a:pt x="0" y="387353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23362" y="1941300"/>
            <a:ext cx="9103618" cy="6918750"/>
          </a:xfrm>
          <a:custGeom>
            <a:avLst/>
            <a:gdLst/>
            <a:ahLst/>
            <a:cxnLst/>
            <a:rect r="r" b="b" t="t" l="l"/>
            <a:pathLst>
              <a:path h="6918750" w="9103618">
                <a:moveTo>
                  <a:pt x="0" y="0"/>
                </a:moveTo>
                <a:lnTo>
                  <a:pt x="9103618" y="0"/>
                </a:lnTo>
                <a:lnTo>
                  <a:pt x="9103618" y="6918750"/>
                </a:lnTo>
                <a:lnTo>
                  <a:pt x="0" y="69187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3797" y="533366"/>
            <a:ext cx="10429190" cy="2184304"/>
          </a:xfrm>
          <a:custGeom>
            <a:avLst/>
            <a:gdLst/>
            <a:ahLst/>
            <a:cxnLst/>
            <a:rect r="r" b="b" t="t" l="l"/>
            <a:pathLst>
              <a:path h="2184304" w="10429190">
                <a:moveTo>
                  <a:pt x="0" y="0"/>
                </a:moveTo>
                <a:lnTo>
                  <a:pt x="10429190" y="0"/>
                </a:lnTo>
                <a:lnTo>
                  <a:pt x="10429190" y="2184304"/>
                </a:lnTo>
                <a:lnTo>
                  <a:pt x="0" y="2184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16938" y="857250"/>
            <a:ext cx="902604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TITLE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63174" y="4652327"/>
            <a:ext cx="1236165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Professional                          presentation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526097"/>
            <a:ext cx="782785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80589" y="-104775"/>
            <a:ext cx="13307411" cy="131256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 And Screenshot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</a:t>
            </a: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</a:t>
            </a:r>
          </a:p>
          <a:p>
            <a:pPr algn="ctr">
              <a:lnSpc>
                <a:spcPts val="8652"/>
              </a:lnSpc>
            </a:pPr>
          </a:p>
          <a:p>
            <a:pPr algn="ctr">
              <a:lnSpc>
                <a:spcPts val="8652"/>
              </a:lnSpc>
            </a:pPr>
            <a:r>
              <a:rPr lang="en-US" sz="618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8652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0" y="3439635"/>
            <a:ext cx="5893675" cy="5818665"/>
          </a:xfrm>
          <a:custGeom>
            <a:avLst/>
            <a:gdLst/>
            <a:ahLst/>
            <a:cxnLst/>
            <a:rect r="r" b="b" t="t" l="l"/>
            <a:pathLst>
              <a:path h="5818665" w="5893675">
                <a:moveTo>
                  <a:pt x="0" y="0"/>
                </a:moveTo>
                <a:lnTo>
                  <a:pt x="5893675" y="0"/>
                </a:lnTo>
                <a:lnTo>
                  <a:pt x="5893675" y="5818665"/>
                </a:lnTo>
                <a:lnTo>
                  <a:pt x="0" y="5818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52581" y="2158423"/>
            <a:ext cx="17382838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 today’s competitive professional landscape, individuals often struggle to effectively showcase their skills, achievements, and experiences in a way that makes a lasting impression on potential employers, clients, or collaborators. Traditional resumes and profiles fail to highlight creativity, personal brand, and practical expertise. </a:t>
            </a:r>
          </a:p>
          <a:p>
            <a:pPr algn="ctr">
              <a:lnSpc>
                <a:spcPts val="72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159703"/>
            <a:ext cx="13158258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57024" y="3940055"/>
            <a:ext cx="18288000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Professional Portfolio Presentation is designed toshowcase my academic background, technical expertise,professional achievements, and creative projectsinstructured and visually appealing format.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542836" y="521660"/>
            <a:ext cx="3745164" cy="3513645"/>
          </a:xfrm>
          <a:custGeom>
            <a:avLst/>
            <a:gdLst/>
            <a:ahLst/>
            <a:cxnLst/>
            <a:rect r="r" b="b" t="t" l="l"/>
            <a:pathLst>
              <a:path h="3513645" w="3745164">
                <a:moveTo>
                  <a:pt x="0" y="0"/>
                </a:moveTo>
                <a:lnTo>
                  <a:pt x="3745164" y="0"/>
                </a:lnTo>
                <a:lnTo>
                  <a:pt x="3745164" y="3513645"/>
                </a:lnTo>
                <a:lnTo>
                  <a:pt x="0" y="35136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979506" y="159703"/>
            <a:ext cx="120149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OVERVIEW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363655"/>
            <a:ext cx="18288000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  Recruiters &amp; Hiring Managers – To evaluate skills, achievements, and suitability for specific job roles.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Employers &amp; Organizations – To assess professional competencies and cultural fit within their teams.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Clients &amp; Business Partners – To gain confidence in abilities before offering projects or collaborations.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837317" y="159703"/>
            <a:ext cx="6613367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1653339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AND TECHNOLOGIES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952836"/>
            <a:ext cx="18288000" cy="7354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Design &amp; Presentation 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Microsoft PowerPoint / Google Slides – for structured slide presentations.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Canva – for creative portfolio designs and templatesWeb &amp; Digital Portfolio Tools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WordPress / Wix / Squarespace – for building an online portfolio website.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377130" y="3751869"/>
            <a:ext cx="10766478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Cover Page / Title Slide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2. About Me / Profile Summary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Education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4. Skills &amp; Competencies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5. Projects &amp; Achievements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17986" y="2537365"/>
            <a:ext cx="4741314" cy="6720935"/>
          </a:xfrm>
          <a:custGeom>
            <a:avLst/>
            <a:gdLst/>
            <a:ahLst/>
            <a:cxnLst/>
            <a:rect r="r" b="b" t="t" l="l"/>
            <a:pathLst>
              <a:path h="6720935" w="4741314">
                <a:moveTo>
                  <a:pt x="0" y="0"/>
                </a:moveTo>
                <a:lnTo>
                  <a:pt x="4741314" y="0"/>
                </a:lnTo>
                <a:lnTo>
                  <a:pt x="4741314" y="6720935"/>
                </a:lnTo>
                <a:lnTo>
                  <a:pt x="0" y="67209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-171450"/>
            <a:ext cx="162306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 DESIGN AND LAYOUT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41C4D">
                <a:alpha val="100000"/>
              </a:srgbClr>
            </a:gs>
            <a:gs pos="100000">
              <a:srgbClr val="000000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922626"/>
            <a:ext cx="18288000" cy="3580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1. Personal Branding – Clear identity with name, tagline, and professional theme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2. Interactive Design – Visually engaging slides with icons, infographics, and minimal text.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3. Organized Structure – Logical flow: About Me → Skills → Projects → Experience → Achievements → Contact.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Consistency – Uniform color scheme, fonts, and layout throughout the presentation.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78759" y="40593"/>
            <a:ext cx="5848610" cy="3517895"/>
          </a:xfrm>
          <a:custGeom>
            <a:avLst/>
            <a:gdLst/>
            <a:ahLst/>
            <a:cxnLst/>
            <a:rect r="r" b="b" t="t" l="l"/>
            <a:pathLst>
              <a:path h="3517895" w="5848610">
                <a:moveTo>
                  <a:pt x="0" y="0"/>
                </a:moveTo>
                <a:lnTo>
                  <a:pt x="5848611" y="0"/>
                </a:lnTo>
                <a:lnTo>
                  <a:pt x="5848611" y="3517895"/>
                </a:lnTo>
                <a:lnTo>
                  <a:pt x="0" y="35178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799610" y="116156"/>
            <a:ext cx="1828800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DAGx5ltlcGI</dc:identifier>
  <dcterms:modified xsi:type="dcterms:W3CDTF">2011-08-01T06:04:30Z</dcterms:modified>
  <cp:revision>1</cp:revision>
  <dc:title>Add a heading</dc:title>
</cp:coreProperties>
</file>