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0550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82830" y="271630"/>
            <a:ext cx="10971406" cy="183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71"/>
              </a:lnSpc>
            </a:pPr>
            <a:r>
              <a:rPr lang="en-US" sz="1076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528" y="2503022"/>
            <a:ext cx="17290472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 DHARSHINI.S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 :222406264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NMID NO:DE83841A2FAF1B78AAC4309F4A5F1177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DEPARTMENT:B.SC COMPUTER SCIENCE WITH ARTIFICIAL INTELLIGENCE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SRM ARTS AND SCIENCE COLLEGE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UNIVERSITY: MADRAS UNIVERSITY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36214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Enhanced personal branding with a structured and modern design.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Clearly communicated skills, education, and achievements to potential recruiters/clients.Provided an organized showcase of projects with measurable outcomes.Increased professional visibility by integrating LinkedIn, GitHub, or portfolio links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Cover Page Slide – Showing your name, tagline, and branding.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About Me Slide – With profile summary and professional photo.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Skills &amp; Competencies Slide – With icons or infographic charts.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50318" y="7200900"/>
            <a:ext cx="5908982" cy="4114800"/>
          </a:xfrm>
          <a:custGeom>
            <a:avLst/>
            <a:gdLst/>
            <a:ahLst/>
            <a:cxnLst/>
            <a:rect r="r" b="b" t="t" l="l"/>
            <a:pathLst>
              <a:path h="4114800" w="5908982">
                <a:moveTo>
                  <a:pt x="0" y="0"/>
                </a:moveTo>
                <a:lnTo>
                  <a:pt x="5908982" y="0"/>
                </a:lnTo>
                <a:lnTo>
                  <a:pt x="59089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8989" y="159703"/>
            <a:ext cx="156103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523845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professional portfolio presentation provides a comprehensive and structured representation of my academic achievements, skills, projects, and professional experiences. It serves as a powerful tool to communicate my personal brand, career vision, and professional capabilities to potential employers, clients, and collaborators.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86310" y="112193"/>
            <a:ext cx="3506902" cy="3506902"/>
          </a:xfrm>
          <a:custGeom>
            <a:avLst/>
            <a:gdLst/>
            <a:ahLst/>
            <a:cxnLst/>
            <a:rect r="r" b="b" t="t" l="l"/>
            <a:pathLst>
              <a:path h="3506902" w="3506902">
                <a:moveTo>
                  <a:pt x="0" y="0"/>
                </a:moveTo>
                <a:lnTo>
                  <a:pt x="3506902" y="0"/>
                </a:lnTo>
                <a:lnTo>
                  <a:pt x="3506902" y="3506902"/>
                </a:lnTo>
                <a:lnTo>
                  <a:pt x="0" y="3506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5630" y="857250"/>
            <a:ext cx="81183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CONCLUSION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6895" y="4495710"/>
            <a:ext cx="953640" cy="953640"/>
          </a:xfrm>
          <a:custGeom>
            <a:avLst/>
            <a:gdLst/>
            <a:ahLst/>
            <a:cxnLst/>
            <a:rect r="r" b="b" t="t" l="l"/>
            <a:pathLst>
              <a:path h="953640" w="953640">
                <a:moveTo>
                  <a:pt x="0" y="0"/>
                </a:moveTo>
                <a:lnTo>
                  <a:pt x="953640" y="0"/>
                </a:lnTo>
                <a:lnTo>
                  <a:pt x="953640" y="953639"/>
                </a:lnTo>
                <a:lnTo>
                  <a:pt x="0" y="953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6703" y="432172"/>
            <a:ext cx="785823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 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652327"/>
            <a:ext cx="1828800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Link: https://GitHub.com/Dharshini S -portfolio/Professional portfolio presentation-digital-portfolio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435" y="1285875"/>
            <a:ext cx="3260979" cy="8229600"/>
          </a:xfrm>
          <a:custGeom>
            <a:avLst/>
            <a:gdLst/>
            <a:ahLst/>
            <a:cxnLst/>
            <a:rect r="r" b="b" t="t" l="l"/>
            <a:pathLst>
              <a:path h="8229600" w="3260979">
                <a:moveTo>
                  <a:pt x="0" y="0"/>
                </a:moveTo>
                <a:lnTo>
                  <a:pt x="3260979" y="0"/>
                </a:lnTo>
                <a:lnTo>
                  <a:pt x="32609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6928" y="585027"/>
            <a:ext cx="3352372" cy="3873539"/>
          </a:xfrm>
          <a:custGeom>
            <a:avLst/>
            <a:gdLst/>
            <a:ahLst/>
            <a:cxnLst/>
            <a:rect r="r" b="b" t="t" l="l"/>
            <a:pathLst>
              <a:path h="3873539" w="3352372">
                <a:moveTo>
                  <a:pt x="0" y="0"/>
                </a:moveTo>
                <a:lnTo>
                  <a:pt x="3352372" y="0"/>
                </a:lnTo>
                <a:lnTo>
                  <a:pt x="3352372" y="3873539"/>
                </a:lnTo>
                <a:lnTo>
                  <a:pt x="0" y="3873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23362" y="1941300"/>
            <a:ext cx="9103618" cy="6918750"/>
          </a:xfrm>
          <a:custGeom>
            <a:avLst/>
            <a:gdLst/>
            <a:ahLst/>
            <a:cxnLst/>
            <a:rect r="r" b="b" t="t" l="l"/>
            <a:pathLst>
              <a:path h="6918750" w="9103618">
                <a:moveTo>
                  <a:pt x="0" y="0"/>
                </a:moveTo>
                <a:lnTo>
                  <a:pt x="9103618" y="0"/>
                </a:lnTo>
                <a:lnTo>
                  <a:pt x="9103618" y="6918750"/>
                </a:lnTo>
                <a:lnTo>
                  <a:pt x="0" y="6918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3797" y="533366"/>
            <a:ext cx="10429190" cy="2184304"/>
          </a:xfrm>
          <a:custGeom>
            <a:avLst/>
            <a:gdLst/>
            <a:ahLst/>
            <a:cxnLst/>
            <a:rect r="r" b="b" t="t" l="l"/>
            <a:pathLst>
              <a:path h="2184304" w="10429190">
                <a:moveTo>
                  <a:pt x="0" y="0"/>
                </a:moveTo>
                <a:lnTo>
                  <a:pt x="10429190" y="0"/>
                </a:lnTo>
                <a:lnTo>
                  <a:pt x="10429190" y="2184304"/>
                </a:lnTo>
                <a:lnTo>
                  <a:pt x="0" y="2184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6938" y="857250"/>
            <a:ext cx="90260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3174" y="4652327"/>
            <a:ext cx="123616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                         presentation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26097"/>
            <a:ext cx="782785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80589" y="-104775"/>
            <a:ext cx="13307411" cy="1312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And Screenshot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  <a:p>
            <a:pPr algn="ctr">
              <a:lnSpc>
                <a:spcPts val="8652"/>
              </a:lnSpc>
            </a:pP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865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3439635"/>
            <a:ext cx="5893675" cy="5818665"/>
          </a:xfrm>
          <a:custGeom>
            <a:avLst/>
            <a:gdLst/>
            <a:ahLst/>
            <a:cxnLst/>
            <a:rect r="r" b="b" t="t" l="l"/>
            <a:pathLst>
              <a:path h="5818665" w="5893675">
                <a:moveTo>
                  <a:pt x="0" y="0"/>
                </a:moveTo>
                <a:lnTo>
                  <a:pt x="5893675" y="0"/>
                </a:lnTo>
                <a:lnTo>
                  <a:pt x="5893675" y="5818665"/>
                </a:lnTo>
                <a:lnTo>
                  <a:pt x="0" y="5818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581" y="2158423"/>
            <a:ext cx="17382838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today’s competitive professional landscape, individuals often struggle to effectively showcase their skills, achievements, and experiences in a way that makes a lasting impression on potential employers, clients, or collaborators. Traditional resumes and profiles fail to highlight creativity, personal brand, and practical expertise. 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9703"/>
            <a:ext cx="1315825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57024" y="3940055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Professional Portfolio Presentation is designed toshowcase my academic background, technical expertise,professional achievements, and creative projectsinstructured and visually appealing format.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836" y="521660"/>
            <a:ext cx="3745164" cy="3513645"/>
          </a:xfrm>
          <a:custGeom>
            <a:avLst/>
            <a:gdLst/>
            <a:ahLst/>
            <a:cxnLst/>
            <a:rect r="r" b="b" t="t" l="l"/>
            <a:pathLst>
              <a:path h="3513645" w="3745164">
                <a:moveTo>
                  <a:pt x="0" y="0"/>
                </a:moveTo>
                <a:lnTo>
                  <a:pt x="3745164" y="0"/>
                </a:lnTo>
                <a:lnTo>
                  <a:pt x="3745164" y="3513645"/>
                </a:lnTo>
                <a:lnTo>
                  <a:pt x="0" y="3513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9506" y="159703"/>
            <a:ext cx="120149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63655"/>
            <a:ext cx="1828800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  Recruiters &amp; Hiring Managers – To evaluate skills, achievements, and suitability for specific job roles.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Employers &amp; Organizations – To assess professional competencies and cultural fit within their teams.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Clients &amp; Business Partners – To gain confidence in abilities before offering projects or collaborations.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7317" y="159703"/>
            <a:ext cx="66133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5333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952836"/>
            <a:ext cx="18288000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&amp; Presentation 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Microsoft PowerPoint / Google Slides – for structured slide presentations.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Canva – for creative portfolio designs and templatesWeb &amp; Digital Portfolio 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WordPress / Wix / Squarespace – for building an online portfolio website.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77130" y="3751869"/>
            <a:ext cx="1076647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Cover Page / Title Slide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2. About Me / Profile Summary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Education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4. Skills &amp; Competencies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5. Projects &amp; Achievements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17986" y="2537365"/>
            <a:ext cx="4741314" cy="6720935"/>
          </a:xfrm>
          <a:custGeom>
            <a:avLst/>
            <a:gdLst/>
            <a:ahLst/>
            <a:cxnLst/>
            <a:rect r="r" b="b" t="t" l="l"/>
            <a:pathLst>
              <a:path h="6720935" w="4741314">
                <a:moveTo>
                  <a:pt x="0" y="0"/>
                </a:moveTo>
                <a:lnTo>
                  <a:pt x="4741314" y="0"/>
                </a:lnTo>
                <a:lnTo>
                  <a:pt x="4741314" y="6720935"/>
                </a:lnTo>
                <a:lnTo>
                  <a:pt x="0" y="6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171450"/>
            <a:ext cx="162306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922626"/>
            <a:ext cx="182880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Personal Branding – Clear identity with name, tagline, and professional theme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Interactive Design – Visually engaging slides with icons, infographics, and minimal text.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Organized Structure – Logical flow: About Me → Skills → Projects → Experience → Achievements → Contact.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Consistency – Uniform color scheme, fonts, and layout throughout the presentation.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8759" y="40593"/>
            <a:ext cx="5848610" cy="3517895"/>
          </a:xfrm>
          <a:custGeom>
            <a:avLst/>
            <a:gdLst/>
            <a:ahLst/>
            <a:cxnLst/>
            <a:rect r="r" b="b" t="t" l="l"/>
            <a:pathLst>
              <a:path h="3517895" w="5848610">
                <a:moveTo>
                  <a:pt x="0" y="0"/>
                </a:moveTo>
                <a:lnTo>
                  <a:pt x="5848611" y="0"/>
                </a:lnTo>
                <a:lnTo>
                  <a:pt x="5848611" y="3517895"/>
                </a:lnTo>
                <a:lnTo>
                  <a:pt x="0" y="351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9610" y="116156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DAGx5ltlcGI</dc:identifier>
  <dcterms:modified xsi:type="dcterms:W3CDTF">2011-08-01T06:04:30Z</dcterms:modified>
  <cp:revision>1</cp:revision>
  <dc:title>Add a heading</dc:title>
</cp:coreProperties>
</file>