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026-4BFB-42C7-B248-E6EAB2AA13F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17C7-11FF-4CF5-8C5D-B5361EEE7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38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026-4BFB-42C7-B248-E6EAB2AA13F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17C7-11FF-4CF5-8C5D-B5361EEE7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9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026-4BFB-42C7-B248-E6EAB2AA13F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17C7-11FF-4CF5-8C5D-B5361EEE7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84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026-4BFB-42C7-B248-E6EAB2AA13F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17C7-11FF-4CF5-8C5D-B5361EEE73B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271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026-4BFB-42C7-B248-E6EAB2AA13F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17C7-11FF-4CF5-8C5D-B5361EEE7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986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026-4BFB-42C7-B248-E6EAB2AA13F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17C7-11FF-4CF5-8C5D-B5361EEE7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13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026-4BFB-42C7-B248-E6EAB2AA13F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17C7-11FF-4CF5-8C5D-B5361EEE7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694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026-4BFB-42C7-B248-E6EAB2AA13F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17C7-11FF-4CF5-8C5D-B5361EEE7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182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026-4BFB-42C7-B248-E6EAB2AA13F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17C7-11FF-4CF5-8C5D-B5361EEE7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08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026-4BFB-42C7-B248-E6EAB2AA13F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17C7-11FF-4CF5-8C5D-B5361EEE7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46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026-4BFB-42C7-B248-E6EAB2AA13F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17C7-11FF-4CF5-8C5D-B5361EEE7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31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026-4BFB-42C7-B248-E6EAB2AA13F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17C7-11FF-4CF5-8C5D-B5361EEE7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66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026-4BFB-42C7-B248-E6EAB2AA13F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17C7-11FF-4CF5-8C5D-B5361EEE7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13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026-4BFB-42C7-B248-E6EAB2AA13F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17C7-11FF-4CF5-8C5D-B5361EEE7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60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026-4BFB-42C7-B248-E6EAB2AA13F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17C7-11FF-4CF5-8C5D-B5361EEE7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05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026-4BFB-42C7-B248-E6EAB2AA13F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17C7-11FF-4CF5-8C5D-B5361EEE7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10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3026-4BFB-42C7-B248-E6EAB2AA13F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17C7-11FF-4CF5-8C5D-B5361EEE7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75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E3026-4BFB-42C7-B248-E6EAB2AA13FF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917C7-11FF-4CF5-8C5D-B5361EEE7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993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DE29-F790-6A94-08CF-38C8F9D95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5639" y="1564816"/>
            <a:ext cx="12703277" cy="2387600"/>
          </a:xfrm>
        </p:spPr>
        <p:txBody>
          <a:bodyPr>
            <a:noAutofit/>
          </a:bodyPr>
          <a:lstStyle/>
          <a:p>
            <a:r>
              <a:rPr lang="en-IN" sz="4400" b="1" dirty="0"/>
              <a:t>WORKFORCE ADMINISTRATION SOLUTION (DEV)</a:t>
            </a:r>
            <a:br>
              <a:rPr lang="en-IN" sz="4400" b="1" dirty="0"/>
            </a:br>
            <a:br>
              <a:rPr lang="en-IN" sz="4400" b="1" dirty="0"/>
            </a:br>
            <a:br>
              <a:rPr lang="en-IN" sz="4400" b="1" dirty="0"/>
            </a:br>
            <a:r>
              <a:rPr lang="en-US" sz="2400" b="1" dirty="0"/>
              <a:t>Streamlining Workforce Management through Innovative Solutions</a:t>
            </a:r>
            <a:br>
              <a:rPr lang="en-IN" sz="2400" b="1" dirty="0"/>
            </a:br>
            <a:endParaRPr lang="en-IN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D10EE-82AF-ABB6-B492-19F3316BA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0" y="4595095"/>
            <a:ext cx="10186220" cy="1655762"/>
          </a:xfrm>
        </p:spPr>
        <p:txBody>
          <a:bodyPr>
            <a:normAutofit fontScale="25000" lnSpcReduction="20000"/>
          </a:bodyPr>
          <a:lstStyle/>
          <a:p>
            <a:r>
              <a:rPr lang="en-IN" sz="8000" b="1" dirty="0"/>
              <a:t>PRESENTER NAME </a:t>
            </a:r>
            <a:r>
              <a:rPr lang="en-IN" sz="3600" b="1" dirty="0"/>
              <a:t>:</a:t>
            </a:r>
          </a:p>
          <a:p>
            <a:r>
              <a:rPr lang="en-IN" sz="7400" b="1" dirty="0"/>
              <a:t>                                         DHARSHINI P</a:t>
            </a:r>
          </a:p>
          <a:p>
            <a:r>
              <a:rPr lang="en-IN" sz="7400" b="1" dirty="0"/>
              <a:t>                                          DHARSHINI S</a:t>
            </a:r>
          </a:p>
          <a:p>
            <a:r>
              <a:rPr lang="en-IN" sz="7400" b="1" dirty="0"/>
              <a:t>                                  DHAYA K     </a:t>
            </a:r>
          </a:p>
          <a:p>
            <a:r>
              <a:rPr lang="en-IN" sz="7400" b="1" dirty="0"/>
              <a:t>                                                          DIVIYA BHARATHI M</a:t>
            </a:r>
          </a:p>
        </p:txBody>
      </p:sp>
    </p:spTree>
    <p:extLst>
      <p:ext uri="{BB962C8B-B14F-4D97-AF65-F5344CB8AC3E}">
        <p14:creationId xmlns:p14="http://schemas.microsoft.com/office/powerpoint/2010/main" val="624354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F3EA-DD9C-5D6B-12A8-6B59F934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7" y="16847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IMPLEMENTATION APPROACH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55AAE-40FF-C573-B3FA-638988812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57" y="1916830"/>
            <a:ext cx="10881640" cy="4297158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/>
              <a:t>Phase 1: Discovery and Planning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Gather requirements from HR and department heads.</a:t>
            </a:r>
          </a:p>
          <a:p>
            <a:r>
              <a:rPr lang="en-US" sz="3200" b="1" dirty="0"/>
              <a:t>Phase 2: Design and Development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Create custom objects, fields, and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Design page layouts and workflows.</a:t>
            </a:r>
          </a:p>
          <a:p>
            <a:r>
              <a:rPr lang="en-US" sz="3200" b="1" dirty="0"/>
              <a:t>Phase 3: Deployment and Training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Migrate data, test the application, and train users.</a:t>
            </a:r>
          </a:p>
          <a:p>
            <a:r>
              <a:rPr lang="en-US" sz="3200" b="1" dirty="0"/>
              <a:t>Phase 4: Continuous Improvement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Gather feedback, refine dashboards, and update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94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01CC-7B3D-596F-CC72-3AB0A26F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68" y="24713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E792-22A0-9CD6-A98B-3976F1512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440" y="1702774"/>
            <a:ext cx="10353762" cy="369513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Salesforce provides a scalable, flexible, and user-friendly platform for workforce administration.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Leveraging its features ensures streamlined operations, enhanced collaboration, and data-driven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well-implemented solution can transform workforce management and drive organizational success.</a:t>
            </a:r>
          </a:p>
          <a:p>
            <a:r>
              <a:rPr lang="en-US" sz="2400" b="1" dirty="0"/>
              <a:t>Call to Action:</a:t>
            </a:r>
            <a:r>
              <a:rPr lang="en-US" sz="2400" dirty="0"/>
              <a:t> Let’s build a workforce solution that works for everyone!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95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D318-E7A2-E65C-7606-2FAEC7B6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95" y="2546555"/>
            <a:ext cx="10353761" cy="1326321"/>
          </a:xfrm>
        </p:spPr>
        <p:txBody>
          <a:bodyPr>
            <a:normAutofit/>
          </a:bodyPr>
          <a:lstStyle/>
          <a:p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337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33F9-2571-DDFA-0A7F-67FA4648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3" y="178312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A5B4-C22C-79A9-44E8-110AAAA7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838" y="1835457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7400" dirty="0"/>
              <a:t>Introduction to Workforce Administration Solutions</a:t>
            </a:r>
          </a:p>
          <a:p>
            <a:pPr>
              <a:buFont typeface="+mj-lt"/>
              <a:buAutoNum type="arabicPeriod"/>
            </a:pPr>
            <a:endParaRPr lang="en-US" sz="7400" dirty="0"/>
          </a:p>
          <a:p>
            <a:pPr>
              <a:buFont typeface="+mj-lt"/>
              <a:buAutoNum type="arabicPeriod"/>
            </a:pPr>
            <a:r>
              <a:rPr lang="en-US" sz="7400" dirty="0"/>
              <a:t>Use Case</a:t>
            </a:r>
          </a:p>
          <a:p>
            <a:pPr>
              <a:buFont typeface="+mj-lt"/>
              <a:buAutoNum type="arabicPeriod"/>
            </a:pPr>
            <a:endParaRPr lang="en-US" sz="7400" dirty="0"/>
          </a:p>
          <a:p>
            <a:pPr>
              <a:buFont typeface="+mj-lt"/>
              <a:buAutoNum type="arabicPeriod"/>
            </a:pPr>
            <a:r>
              <a:rPr lang="en-US" sz="7400" dirty="0"/>
              <a:t>Key Salesforce Concepts in Workforce Management</a:t>
            </a:r>
          </a:p>
          <a:p>
            <a:pPr>
              <a:buFont typeface="+mj-lt"/>
              <a:buAutoNum type="arabicPeriod"/>
            </a:pPr>
            <a:endParaRPr lang="en-US" sz="7400" dirty="0"/>
          </a:p>
          <a:p>
            <a:pPr>
              <a:buFont typeface="+mj-lt"/>
              <a:buAutoNum type="arabicPeriod"/>
            </a:pPr>
            <a:r>
              <a:rPr lang="en-US" sz="7400" dirty="0"/>
              <a:t>Implementation and Development with Salesforce</a:t>
            </a:r>
          </a:p>
          <a:p>
            <a:pPr>
              <a:buFont typeface="+mj-lt"/>
              <a:buAutoNum type="arabicPeriod"/>
            </a:pPr>
            <a:endParaRPr lang="en-US" sz="7400" dirty="0"/>
          </a:p>
          <a:p>
            <a:pPr>
              <a:buFont typeface="+mj-lt"/>
              <a:buAutoNum type="arabicPeriod"/>
            </a:pPr>
            <a:r>
              <a:rPr lang="en-US" sz="7400" dirty="0"/>
              <a:t>Reporting and Insights</a:t>
            </a:r>
          </a:p>
          <a:p>
            <a:pPr>
              <a:buFont typeface="+mj-lt"/>
              <a:buAutoNum type="arabicPeriod"/>
            </a:pPr>
            <a:endParaRPr lang="en-US" sz="7400" dirty="0"/>
          </a:p>
          <a:p>
            <a:pPr>
              <a:buFont typeface="+mj-lt"/>
              <a:buAutoNum type="arabicPeriod"/>
            </a:pPr>
            <a:r>
              <a:rPr lang="en-US" sz="7400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80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A620-E078-E709-756A-D57F62185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7" y="-195314"/>
            <a:ext cx="10515600" cy="1325563"/>
          </a:xfrm>
        </p:spPr>
        <p:txBody>
          <a:bodyPr/>
          <a:lstStyle/>
          <a:p>
            <a:r>
              <a:rPr lang="en-IN" b="1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C39F-D95E-9245-0AF0-30B86D45C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7" y="1337186"/>
            <a:ext cx="12192000" cy="5776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DEFINITION: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Workforce Administration Solutions are advanced systems designed to streamline and automate key aspects of workforce management, such as employee data handling, attendance tracking, scheduling, and payroll processing. </a:t>
            </a:r>
          </a:p>
          <a:p>
            <a:pPr marL="0" indent="0">
              <a:buNone/>
            </a:pPr>
            <a:r>
              <a:rPr lang="en-US" dirty="0"/>
              <a:t>These solutions enable organizations to centralize workforce-related processes, reducing manual effort, minimizing errors, and ensuring compliance with labor laws and company policies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IMPORTANCE: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Centralized employee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Efficient scheduling and resource allocation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Streamlined payroll and compliance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Examples of industries: Retail, Manufacturing, Healthcare, IT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2767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4998-3C03-FE16-E23C-47BD23E7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9797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USE CASE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CE554-2B64-5E9F-CB79-F95274ED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/>
              <a:t>SCENARIO: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mid-sized retail company wants to improve workforce efficiency by implementing a system to manage employee records, attendance, scheduling, and performance </a:t>
            </a:r>
            <a:r>
              <a:rPr lang="en-US" sz="2000"/>
              <a:t>tracking.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SOLUTION OVERVIEW: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Build a Workforce Administration Solution using Salesforce.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Utilize Salesforce’s robust tools for data management, automation, and collaboration.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Enable real-time insights and user-friendly interfaces for managers and employees.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87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DB11-536B-A055-BB9C-8A60E4FC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0271" y="207808"/>
            <a:ext cx="12192000" cy="118837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KEY SALESFORCE CONCEPTS IN WORKFORCE MANAGEMENT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7B03-28C4-2628-CE8D-3FE91895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5" y="1525280"/>
            <a:ext cx="11787649" cy="500692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/>
              <a:t>1.OBJECT TABS</a:t>
            </a:r>
          </a:p>
          <a:p>
            <a:pPr marL="0" indent="0">
              <a:buNone/>
            </a:pPr>
            <a:r>
              <a:rPr lang="en-US" sz="6400" b="1" dirty="0"/>
              <a:t>Purpose:</a:t>
            </a:r>
            <a:r>
              <a:rPr lang="en-US" sz="6400" dirty="0"/>
              <a:t> Represent key entities like Employees, Departments, Schedules, and Performance.</a:t>
            </a:r>
          </a:p>
          <a:p>
            <a:pPr marL="0" indent="0">
              <a:buNone/>
            </a:pPr>
            <a:r>
              <a:rPr lang="en-US" sz="6400" b="1" dirty="0"/>
              <a:t>Example:</a:t>
            </a:r>
            <a:r>
              <a:rPr lang="en-US" sz="6400" dirty="0"/>
              <a:t> An "Employee" object tab contains details such as personal information, job role, attendance, and training records.</a:t>
            </a:r>
          </a:p>
          <a:p>
            <a:pPr marL="0" indent="0">
              <a:buNone/>
            </a:pPr>
            <a:r>
              <a:rPr lang="en-US" sz="6400" b="1" dirty="0"/>
              <a:t>2.THE LIGHTNING APP</a:t>
            </a:r>
          </a:p>
          <a:p>
            <a:pPr marL="0" indent="0">
              <a:buNone/>
            </a:pPr>
            <a:r>
              <a:rPr lang="en-US" sz="6400" b="1" dirty="0"/>
              <a:t>Purpose:</a:t>
            </a:r>
            <a:r>
              <a:rPr lang="en-US" sz="6400" dirty="0"/>
              <a:t> Create a user-friendly interface for workforce administration tasks.</a:t>
            </a:r>
          </a:p>
          <a:p>
            <a:pPr marL="0" indent="0">
              <a:buNone/>
            </a:pPr>
            <a:r>
              <a:rPr lang="en-US" sz="6400" b="1" dirty="0"/>
              <a:t>Features:</a:t>
            </a:r>
            <a:endParaRPr lang="en-US" sz="6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6400" dirty="0"/>
              <a:t>Centralized access to objects like Attendance Logs and Work Schedules.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6400" dirty="0"/>
              <a:t>Mobile-friendly design for on-the-go workforce management.</a:t>
            </a:r>
          </a:p>
          <a:p>
            <a:pPr marL="0" indent="0">
              <a:buNone/>
            </a:pPr>
            <a:r>
              <a:rPr lang="en-US" sz="6400" b="1" dirty="0"/>
              <a:t>3.FIELDS &amp; RELATIONSHIPS</a:t>
            </a:r>
          </a:p>
          <a:p>
            <a:pPr marL="0" indent="0">
              <a:buNone/>
            </a:pPr>
            <a:r>
              <a:rPr lang="en-US" sz="6400" b="1" dirty="0"/>
              <a:t>Purpose:</a:t>
            </a:r>
            <a:r>
              <a:rPr lang="en-US" sz="6400" dirty="0"/>
              <a:t> Define and link data points across objects.</a:t>
            </a:r>
          </a:p>
          <a:p>
            <a:pPr marL="0" indent="0">
              <a:buNone/>
            </a:pPr>
            <a:r>
              <a:rPr lang="en-US" sz="6400" b="1" dirty="0"/>
              <a:t>Examples:</a:t>
            </a:r>
            <a:endParaRPr lang="en-US" sz="6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6400" dirty="0"/>
              <a:t>Employee Name (Text Field)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6400" dirty="0"/>
              <a:t>Job Role (Picklist)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6400" dirty="0"/>
              <a:t>Attendance History (Relationship with Attendance Object)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4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615A-4075-381B-AE01-A4A7AA9B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76" y="178312"/>
            <a:ext cx="10515600" cy="1325563"/>
          </a:xfrm>
        </p:spPr>
        <p:txBody>
          <a:bodyPr/>
          <a:lstStyle/>
          <a:p>
            <a:r>
              <a:rPr lang="en-IN" b="1" dirty="0"/>
              <a:t>SECURITY AND USER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4621-4E84-2A5A-6366-7BC37F39E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89" y="1503875"/>
            <a:ext cx="10353762" cy="36951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/>
              <a:t>4.SETTING OWD (ORGANIZATION-WIDE DEFAULTS)</a:t>
            </a:r>
          </a:p>
          <a:p>
            <a:pPr marL="0" indent="0">
              <a:buNone/>
            </a:pPr>
            <a:r>
              <a:rPr lang="en-US" sz="8000" b="1" dirty="0"/>
              <a:t>Purpose:</a:t>
            </a:r>
            <a:r>
              <a:rPr lang="en-US" sz="8000" dirty="0"/>
              <a:t> Control data visibility across the organization.</a:t>
            </a:r>
          </a:p>
          <a:p>
            <a:pPr marL="0" indent="0">
              <a:buNone/>
            </a:pPr>
            <a:r>
              <a:rPr lang="en-US" sz="8000" b="1" dirty="0"/>
              <a:t>Example:</a:t>
            </a:r>
            <a:r>
              <a:rPr lang="en-US" sz="8000" dirty="0"/>
              <a:t> Restrict sensitive payroll information to HR roles only.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b="1" dirty="0"/>
              <a:t>5.PROFILES AND ROLES</a:t>
            </a:r>
          </a:p>
          <a:p>
            <a:pPr marL="0" indent="0">
              <a:buNone/>
            </a:pPr>
            <a:r>
              <a:rPr lang="en-US" sz="8000" b="1" dirty="0"/>
              <a:t>Profiles:</a:t>
            </a:r>
            <a:r>
              <a:rPr lang="en-US" sz="8000" dirty="0"/>
              <a:t> Define access levels (e.g., HR, Manager, Employee).</a:t>
            </a:r>
          </a:p>
          <a:p>
            <a:pPr marL="0" indent="0">
              <a:buNone/>
            </a:pPr>
            <a:r>
              <a:rPr lang="en-US" sz="8000" b="1" dirty="0"/>
              <a:t>Roles:</a:t>
            </a:r>
            <a:r>
              <a:rPr lang="en-US" sz="8000" dirty="0"/>
              <a:t> Establish hierarchy for record-level access and approvals.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b="1" dirty="0"/>
              <a:t>6.PERMISSION SETS</a:t>
            </a:r>
          </a:p>
          <a:p>
            <a:pPr marL="0" indent="0">
              <a:buNone/>
            </a:pPr>
            <a:r>
              <a:rPr lang="en-US" sz="8000" b="1" dirty="0"/>
              <a:t>Purpose:</a:t>
            </a:r>
            <a:r>
              <a:rPr lang="en-US" sz="8000" dirty="0"/>
              <a:t> Provide additional permissions to specific users without changing their profiles.</a:t>
            </a:r>
          </a:p>
          <a:p>
            <a:pPr marL="0" indent="0">
              <a:buNone/>
            </a:pPr>
            <a:r>
              <a:rPr lang="en-US" sz="8000" b="1" dirty="0"/>
              <a:t>Example:</a:t>
            </a:r>
            <a:r>
              <a:rPr lang="en-US" sz="8000" dirty="0"/>
              <a:t> Temporary access for a team lead to view workforce analytics.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30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3D6A-C555-4F19-2784-2C055B78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19" y="-19665"/>
            <a:ext cx="10515600" cy="1325563"/>
          </a:xfrm>
        </p:spPr>
        <p:txBody>
          <a:bodyPr/>
          <a:lstStyle/>
          <a:p>
            <a:r>
              <a:rPr lang="en-IN" b="1" dirty="0"/>
              <a:t>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7B7C-974E-7F94-C9F7-CC2167AB7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32" y="1305898"/>
            <a:ext cx="10353762" cy="3695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7. IMPORT DATA</a:t>
            </a:r>
          </a:p>
          <a:p>
            <a:pPr marL="0" indent="0">
              <a:buNone/>
            </a:pPr>
            <a:r>
              <a:rPr lang="en-US" sz="1800" b="1" dirty="0"/>
              <a:t>Purpose:</a:t>
            </a:r>
            <a:r>
              <a:rPr lang="en-US" sz="1800" dirty="0"/>
              <a:t> Migrate workforce data into Salesforce.</a:t>
            </a:r>
          </a:p>
          <a:p>
            <a:pPr marL="0" indent="0">
              <a:buNone/>
            </a:pPr>
            <a:r>
              <a:rPr lang="en-US" sz="1800" b="1" dirty="0"/>
              <a:t>Example:</a:t>
            </a:r>
            <a:r>
              <a:rPr lang="en-US" sz="1800" dirty="0"/>
              <a:t> Use Data Loader to import employee records, schedules, and attendance logs.</a:t>
            </a:r>
          </a:p>
          <a:p>
            <a:pPr marL="0" indent="0">
              <a:buNone/>
            </a:pPr>
            <a:r>
              <a:rPr lang="en-US" sz="1800" b="1" dirty="0"/>
              <a:t>8. PAGE LAYOUTS</a:t>
            </a:r>
          </a:p>
          <a:p>
            <a:pPr marL="0" indent="0">
              <a:buNone/>
            </a:pPr>
            <a:r>
              <a:rPr lang="en-US" sz="1800" b="1" dirty="0"/>
              <a:t>Purpose:</a:t>
            </a:r>
            <a:r>
              <a:rPr lang="en-US" sz="1800" dirty="0"/>
              <a:t> Customize how information is displayed on record pages.</a:t>
            </a:r>
          </a:p>
          <a:p>
            <a:pPr marL="0" indent="0">
              <a:buNone/>
            </a:pPr>
            <a:r>
              <a:rPr lang="en-US" sz="1800" b="1" dirty="0"/>
              <a:t>Example:</a:t>
            </a:r>
            <a:r>
              <a:rPr lang="en-US" sz="1800" dirty="0"/>
              <a:t> Design a layout for Employee Records to prioritize key fields like Name, Department, and Role.</a:t>
            </a:r>
          </a:p>
          <a:p>
            <a:pPr marL="0" indent="0">
              <a:buNone/>
            </a:pPr>
            <a:r>
              <a:rPr lang="en-US" sz="1800" b="1" dirty="0"/>
              <a:t>9. RECORD TYPES</a:t>
            </a:r>
          </a:p>
          <a:p>
            <a:pPr marL="0" indent="0">
              <a:buNone/>
            </a:pPr>
            <a:r>
              <a:rPr lang="en-US" sz="1800" b="1" dirty="0"/>
              <a:t>Purpose:</a:t>
            </a:r>
            <a:r>
              <a:rPr lang="en-US" sz="1800" dirty="0"/>
              <a:t> Customize records for different business scenarios.</a:t>
            </a:r>
          </a:p>
          <a:p>
            <a:pPr marL="0" indent="0">
              <a:buNone/>
            </a:pPr>
            <a:r>
              <a:rPr lang="en-US" sz="1800" b="1" dirty="0"/>
              <a:t>Example: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Full-Time Employee Record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Part-Time Employee Record Type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2831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7429-B0A8-24D5-9F64-0BDF51B0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5" y="21492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COLLABORATION AND INSIGHTS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9044-3E32-43E7-5014-56773BC0A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52" y="1756800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/>
              <a:t>10. CHATTER GROUP</a:t>
            </a:r>
          </a:p>
          <a:p>
            <a:pPr marL="0" indent="0">
              <a:buNone/>
            </a:pPr>
            <a:r>
              <a:rPr lang="en-US" sz="7200" b="1" dirty="0"/>
              <a:t>Purpose:</a:t>
            </a:r>
            <a:r>
              <a:rPr lang="en-US" sz="7200" dirty="0"/>
              <a:t> Facilitate communication among teams.</a:t>
            </a:r>
          </a:p>
          <a:p>
            <a:pPr marL="0" indent="0">
              <a:buNone/>
            </a:pPr>
            <a:r>
              <a:rPr lang="en-US" sz="7200" b="1" dirty="0"/>
              <a:t>Example:</a:t>
            </a:r>
            <a:r>
              <a:rPr lang="en-US" sz="7200" dirty="0"/>
              <a:t> Create a "Workforce Updates" group for real-time notifications and discussions.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b="1" dirty="0"/>
              <a:t>11. REPORTS</a:t>
            </a:r>
          </a:p>
          <a:p>
            <a:pPr marL="0" indent="0">
              <a:buNone/>
            </a:pPr>
            <a:r>
              <a:rPr lang="en-US" sz="7200" b="1" dirty="0"/>
              <a:t>Purpose:</a:t>
            </a:r>
            <a:r>
              <a:rPr lang="en-US" sz="7200" dirty="0"/>
              <a:t> Generate insights on workforce metrics.</a:t>
            </a:r>
          </a:p>
          <a:p>
            <a:pPr marL="0" indent="0">
              <a:buNone/>
            </a:pPr>
            <a:r>
              <a:rPr lang="en-US" sz="7200" b="1" dirty="0"/>
              <a:t>Example:</a:t>
            </a:r>
            <a:r>
              <a:rPr lang="en-US" sz="7200" dirty="0"/>
              <a:t> Report on attendance trends or employee performance evaluations.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b="1" dirty="0"/>
              <a:t>12. DASHBOARDS</a:t>
            </a:r>
          </a:p>
          <a:p>
            <a:pPr marL="0" indent="0">
              <a:buNone/>
            </a:pPr>
            <a:r>
              <a:rPr lang="en-US" sz="7200" b="1" dirty="0"/>
              <a:t>Purpose:</a:t>
            </a:r>
            <a:r>
              <a:rPr lang="en-US" sz="7200" dirty="0"/>
              <a:t> Visualize key data at a glance.</a:t>
            </a:r>
          </a:p>
          <a:p>
            <a:pPr marL="0" indent="0">
              <a:buNone/>
            </a:pPr>
            <a:r>
              <a:rPr lang="en-US" sz="7200" b="1" dirty="0"/>
              <a:t>Example:</a:t>
            </a:r>
            <a:r>
              <a:rPr lang="en-US" sz="7200" dirty="0"/>
              <a:t> Display workforce KPIs like absenteeism rate, overtime hours, and headcount.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83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0A41-CD88-2F28-F841-59C9B219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57" y="70157"/>
            <a:ext cx="10515600" cy="1325563"/>
          </a:xfrm>
        </p:spPr>
        <p:txBody>
          <a:bodyPr/>
          <a:lstStyle/>
          <a:p>
            <a:r>
              <a:rPr lang="en-IN" b="1" dirty="0"/>
              <a:t>PROCESS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95B47-64EE-228C-8EDA-55AE852D9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/>
              <a:t>13.APPROVAL PROCESS:</a:t>
            </a:r>
            <a:endParaRPr lang="en-US" sz="2400" dirty="0"/>
          </a:p>
          <a:p>
            <a:r>
              <a:rPr lang="en-US" sz="2400" dirty="0"/>
              <a:t>An Approval Process in Salesforce is a systematic framework that automates the approval of records based on predefined criteria. </a:t>
            </a:r>
          </a:p>
          <a:p>
            <a:r>
              <a:rPr lang="en-US" sz="2400" dirty="0"/>
              <a:t>It ensures that specific records, such as leave requests or expense reports, undergo necessary reviews and approvals before finalization. This process enhances consistency, accountability, and efficiency within an organization’s workflow.</a:t>
            </a:r>
          </a:p>
          <a:p>
            <a:endParaRPr lang="en-US" sz="2400" dirty="0"/>
          </a:p>
          <a:p>
            <a:r>
              <a:rPr lang="en-US" sz="2400" b="1" dirty="0"/>
              <a:t>Example:</a:t>
            </a:r>
            <a:r>
              <a:rPr lang="en-US" sz="2400" dirty="0"/>
              <a:t> An employee’s leave request automatically routes to their manager for review and approval.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69042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19</TotalTime>
  <Words>795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WORKFORCE ADMINISTRATION SOLUTION (DEV)   Streamlining Workforce Management through Innovative Solutions </vt:lpstr>
      <vt:lpstr>AGENDA</vt:lpstr>
      <vt:lpstr>INTRODUCTION </vt:lpstr>
      <vt:lpstr>USE CASE </vt:lpstr>
      <vt:lpstr>KEY SALESFORCE CONCEPTS IN WORKFORCE MANAGEMENT </vt:lpstr>
      <vt:lpstr>SECURITY AND USER MANAGEMENT</vt:lpstr>
      <vt:lpstr>DATA MANAGEMENT</vt:lpstr>
      <vt:lpstr>COLLABORATION AND INSIGHTS </vt:lpstr>
      <vt:lpstr>PROCESS AUTOMATION</vt:lpstr>
      <vt:lpstr>IMPLEMENTATION APPROACH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Thisha Varthani</dc:creator>
  <cp:lastModifiedBy>Thisha Varthani</cp:lastModifiedBy>
  <cp:revision>5</cp:revision>
  <dcterms:created xsi:type="dcterms:W3CDTF">2024-11-18T15:27:13Z</dcterms:created>
  <dcterms:modified xsi:type="dcterms:W3CDTF">2024-11-18T15:46:28Z</dcterms:modified>
</cp:coreProperties>
</file>