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92753" y="3259605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F127C-E2B4-5273-FAFB-968F337D467B}"/>
              </a:ext>
            </a:extLst>
          </p:cNvPr>
          <p:cNvSpPr txBox="1"/>
          <p:nvPr/>
        </p:nvSpPr>
        <p:spPr>
          <a:xfrm>
            <a:off x="4707688" y="3314150"/>
            <a:ext cx="136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 err="1"/>
              <a:t>Dharshini</a:t>
            </a:r>
            <a:r>
              <a:rPr lang="en-IN" dirty="0"/>
              <a:t> V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967B5-080B-53AA-50A6-27C188B6A0B2}"/>
              </a:ext>
            </a:extLst>
          </p:cNvPr>
          <p:cNvSpPr txBox="1"/>
          <p:nvPr/>
        </p:nvSpPr>
        <p:spPr>
          <a:xfrm>
            <a:off x="4524375" y="4062900"/>
            <a:ext cx="283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B.Sc computer science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EFA80-1AA6-63CE-CCA1-A3DEE292BB7C}"/>
              </a:ext>
            </a:extLst>
          </p:cNvPr>
          <p:cNvSpPr txBox="1"/>
          <p:nvPr/>
        </p:nvSpPr>
        <p:spPr>
          <a:xfrm>
            <a:off x="5184942" y="2461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84875-6D21-5916-5D91-95A7738A523F}"/>
              </a:ext>
            </a:extLst>
          </p:cNvPr>
          <p:cNvSpPr txBox="1"/>
          <p:nvPr/>
        </p:nvSpPr>
        <p:spPr>
          <a:xfrm>
            <a:off x="5184942" y="2461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25C56-0BA1-C0E4-1B3D-6A3B57EE422E}"/>
              </a:ext>
            </a:extLst>
          </p:cNvPr>
          <p:cNvSpPr txBox="1"/>
          <p:nvPr/>
        </p:nvSpPr>
        <p:spPr>
          <a:xfrm>
            <a:off x="6782364" y="4400756"/>
            <a:ext cx="442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Swami </a:t>
            </a:r>
            <a:r>
              <a:rPr lang="en-IN" dirty="0" err="1"/>
              <a:t>vivekananda</a:t>
            </a:r>
            <a:r>
              <a:rPr lang="en-IN" dirty="0"/>
              <a:t> art’s &amp; science college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2B98D-6585-CEDE-02EC-47B92571B578}"/>
              </a:ext>
            </a:extLst>
          </p:cNvPr>
          <p:cNvSpPr txBox="1"/>
          <p:nvPr/>
        </p:nvSpPr>
        <p:spPr>
          <a:xfrm>
            <a:off x="5853449" y="3662940"/>
            <a:ext cx="39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asanm213anm21324ucsc0</a:t>
            </a:r>
            <a:r>
              <a:rPr lang="en-IN" dirty="0"/>
              <a:t>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AC709-2AB3-60B9-A9C9-51782143045C}"/>
              </a:ext>
            </a:extLst>
          </p:cNvPr>
          <p:cNvSpPr txBox="1"/>
          <p:nvPr/>
        </p:nvSpPr>
        <p:spPr>
          <a:xfrm>
            <a:off x="3470443" y="2781208"/>
            <a:ext cx="4946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Screenshot of Quiz in progress</a:t>
            </a:r>
          </a:p>
          <a:p>
            <a:r>
              <a:rPr lang="en-IN" dirty="0"/>
              <a:t>Screenshot of Final Score display</a:t>
            </a:r>
          </a:p>
          <a:p>
            <a:r>
              <a:rPr lang="en-IN" dirty="0"/>
              <a:t>Screenshot of Incorrect Answers section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3D4E6-5176-F72F-7D81-8E2F13B43FAD}"/>
              </a:ext>
            </a:extLst>
          </p:cNvPr>
          <p:cNvSpPr txBox="1"/>
          <p:nvPr/>
        </p:nvSpPr>
        <p:spPr>
          <a:xfrm>
            <a:off x="1484396" y="2527968"/>
            <a:ext cx="5758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Created an interactive, user-friendly quiz system.</a:t>
            </a:r>
          </a:p>
          <a:p>
            <a:r>
              <a:rPr lang="en-IN" dirty="0"/>
              <a:t>Enhanced learning through instant feedback.</a:t>
            </a:r>
          </a:p>
          <a:p>
            <a:r>
              <a:rPr lang="en-IN" dirty="0"/>
              <a:t>Future Scope:</a:t>
            </a:r>
          </a:p>
          <a:p>
            <a:r>
              <a:rPr lang="en-IN" dirty="0"/>
              <a:t>Add timer-based quizzes</a:t>
            </a:r>
          </a:p>
          <a:p>
            <a:r>
              <a:rPr lang="en-IN" dirty="0"/>
              <a:t>Add category-wise questions</a:t>
            </a:r>
          </a:p>
          <a:p>
            <a:r>
              <a:rPr lang="en-IN" dirty="0"/>
              <a:t>Store results in database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9CCF9-9706-2C28-6EA5-8618268D7B8F}"/>
              </a:ext>
            </a:extLst>
          </p:cNvPr>
          <p:cNvSpPr txBox="1"/>
          <p:nvPr/>
        </p:nvSpPr>
        <p:spPr>
          <a:xfrm>
            <a:off x="3884202" y="3203257"/>
            <a:ext cx="347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/>
              <a:t>Interactive Quiz Web Application</a:t>
            </a:r>
          </a:p>
          <a:p>
            <a:pPr algn="l"/>
            <a:endParaRPr lang="en-US" b="1" i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AFC7D-4BB2-C107-1911-2F75A1525E1C}"/>
              </a:ext>
            </a:extLst>
          </p:cNvPr>
          <p:cNvSpPr txBox="1"/>
          <p:nvPr/>
        </p:nvSpPr>
        <p:spPr>
          <a:xfrm>
            <a:off x="834072" y="2527968"/>
            <a:ext cx="6176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Lack of simple and engaging platforms for online quiz practice.</a:t>
            </a:r>
          </a:p>
          <a:p>
            <a:r>
              <a:rPr lang="en-IN" dirty="0"/>
              <a:t>Need to make the learning process fun and interactive.</a:t>
            </a:r>
          </a:p>
          <a:p>
            <a:r>
              <a:rPr lang="en-IN" dirty="0"/>
              <a:t>Users should receive instant feedback with correct answers.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7ED96-BD1C-3AAB-B296-736B9B69566F}"/>
              </a:ext>
            </a:extLst>
          </p:cNvPr>
          <p:cNvSpPr txBox="1"/>
          <p:nvPr/>
        </p:nvSpPr>
        <p:spPr>
          <a:xfrm>
            <a:off x="869515" y="2300228"/>
            <a:ext cx="5826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web-based Quiz Application developed using HTML, CSS, and JavaScript.</a:t>
            </a:r>
          </a:p>
          <a:p>
            <a:r>
              <a:rPr lang="en-IN" dirty="0"/>
              <a:t>Contains 20 multiple-choice questions on General Knowledge.</a:t>
            </a:r>
          </a:p>
          <a:p>
            <a:r>
              <a:rPr lang="en-IN" dirty="0"/>
              <a:t>Key Features:</a:t>
            </a:r>
          </a:p>
          <a:p>
            <a:r>
              <a:rPr lang="en-IN" dirty="0" err="1"/>
              <a:t>Randomized</a:t>
            </a:r>
            <a:r>
              <a:rPr lang="en-IN" dirty="0"/>
              <a:t> options</a:t>
            </a:r>
          </a:p>
          <a:p>
            <a:r>
              <a:rPr lang="en-IN" dirty="0"/>
              <a:t>Score calculation</a:t>
            </a:r>
          </a:p>
          <a:p>
            <a:r>
              <a:rPr lang="en-IN" dirty="0"/>
              <a:t>Retry option</a:t>
            </a:r>
          </a:p>
          <a:p>
            <a:r>
              <a:rPr lang="en-IN" dirty="0"/>
              <a:t>Review of incorrect answers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2497B-15C2-035F-276C-82964D7BB8DC}"/>
              </a:ext>
            </a:extLst>
          </p:cNvPr>
          <p:cNvSpPr txBox="1"/>
          <p:nvPr/>
        </p:nvSpPr>
        <p:spPr>
          <a:xfrm>
            <a:off x="699452" y="2527968"/>
            <a:ext cx="5014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Students – For GK and subject revision.</a:t>
            </a:r>
          </a:p>
          <a:p>
            <a:r>
              <a:rPr lang="en-IN" dirty="0"/>
              <a:t>Teachers – As a quick assessment tool.</a:t>
            </a:r>
          </a:p>
          <a:p>
            <a:r>
              <a:rPr lang="en-IN" dirty="0"/>
              <a:t>General Users – For knowledge testing and learning.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3AD9B-BE04-9E65-7574-43FEF937D696}"/>
              </a:ext>
            </a:extLst>
          </p:cNvPr>
          <p:cNvSpPr txBox="1"/>
          <p:nvPr/>
        </p:nvSpPr>
        <p:spPr>
          <a:xfrm>
            <a:off x="3275263" y="2281555"/>
            <a:ext cx="5213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Frontend: HTML, CSS, JavaScript</a:t>
            </a:r>
          </a:p>
          <a:p>
            <a:r>
              <a:rPr lang="en-IN" dirty="0"/>
              <a:t>Styling: Google Fonts, Custom CSS  </a:t>
            </a:r>
          </a:p>
          <a:p>
            <a:r>
              <a:rPr lang="en-IN" dirty="0"/>
              <a:t>Development Environment: VS Code</a:t>
            </a:r>
          </a:p>
          <a:p>
            <a:r>
              <a:rPr lang="en-IN" dirty="0"/>
              <a:t>Hosting: GitHub Pages / Localhost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65D41-5CA3-9BEB-4479-EB988AACC28A}"/>
              </a:ext>
            </a:extLst>
          </p:cNvPr>
          <p:cNvSpPr txBox="1"/>
          <p:nvPr/>
        </p:nvSpPr>
        <p:spPr>
          <a:xfrm>
            <a:off x="2573421" y="1938420"/>
            <a:ext cx="4846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Simple UI with container-based design  </a:t>
            </a:r>
          </a:p>
          <a:p>
            <a:r>
              <a:rPr lang="en-IN" dirty="0"/>
              <a:t>Responsive buttons (Submit, Retry, Show Answer)</a:t>
            </a:r>
          </a:p>
          <a:p>
            <a:r>
              <a:rPr lang="en-IN" dirty="0"/>
              <a:t>Minimalist background </a:t>
            </a:r>
            <a:r>
              <a:rPr lang="en-IN" dirty="0" err="1"/>
              <a:t>colors</a:t>
            </a:r>
            <a:r>
              <a:rPr lang="en-IN" dirty="0"/>
              <a:t>  </a:t>
            </a:r>
          </a:p>
          <a:p>
            <a:r>
              <a:rPr lang="en-IN" dirty="0"/>
              <a:t>Results displayed in a separate container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0E809-69C5-126D-592A-6299FBE61E99}"/>
              </a:ext>
            </a:extLst>
          </p:cNvPr>
          <p:cNvSpPr txBox="1"/>
          <p:nvPr/>
        </p:nvSpPr>
        <p:spPr>
          <a:xfrm>
            <a:off x="1737895" y="2527967"/>
            <a:ext cx="6283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 Question Display (one by one)  </a:t>
            </a:r>
          </a:p>
          <a:p>
            <a:r>
              <a:rPr lang="en-IN" dirty="0"/>
              <a:t>Shuffled Options to prevent </a:t>
            </a:r>
            <a:r>
              <a:rPr lang="en-IN" dirty="0" err="1"/>
              <a:t>memorization</a:t>
            </a:r>
            <a:endParaRPr lang="en-IN" dirty="0"/>
          </a:p>
          <a:p>
            <a:r>
              <a:rPr lang="en-IN" dirty="0"/>
              <a:t>Score Tracking System</a:t>
            </a:r>
          </a:p>
          <a:p>
            <a:r>
              <a:rPr lang="en-IN" dirty="0"/>
              <a:t>Retry Quiz option</a:t>
            </a:r>
          </a:p>
          <a:p>
            <a:r>
              <a:rPr lang="en-IN" dirty="0"/>
              <a:t>Show Correct Answers feature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Ajaai Kumaar</cp:lastModifiedBy>
  <cp:revision>27</cp:revision>
  <dcterms:created xsi:type="dcterms:W3CDTF">2024-03-29T15:07:22Z</dcterms:created>
  <dcterms:modified xsi:type="dcterms:W3CDTF">2025-09-01T08:50:34Z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