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4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4949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323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8434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99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4259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007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213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010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3675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81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985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857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9385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726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97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97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379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9/24/2025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064080290"/>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1794013" y="1820880"/>
            <a:ext cx="7424530" cy="286232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STUDENT NAME</a:t>
            </a:r>
            <a:r>
              <a:rPr lang="en-IN" b="1" i="1" dirty="0">
                <a:latin typeface="Times New Roman" panose="02020603050405020304" pitchFamily="18" charset="0"/>
                <a:cs typeface="Times New Roman" panose="02020603050405020304" pitchFamily="18" charset="0"/>
              </a:rPr>
              <a:t>: M.S PREETHIKA DEVI</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REGISTER NO AND NMID: 241320918025220</a:t>
            </a:r>
            <a:r>
              <a:rPr lang="en-IN" b="1" i="1" dirty="0">
                <a:latin typeface="Times New Roman" panose="02020603050405020304" pitchFamily="18" charset="0"/>
                <a:cs typeface="Times New Roman" panose="02020603050405020304" pitchFamily="18" charset="0"/>
              </a:rPr>
              <a:t>23 </a:t>
            </a:r>
            <a:r>
              <a:rPr lang="en-US" b="1" i="1" dirty="0">
                <a:latin typeface="Times New Roman" panose="02020603050405020304" pitchFamily="18" charset="0"/>
                <a:cs typeface="Times New Roman" panose="02020603050405020304" pitchFamily="18" charset="0"/>
              </a:rPr>
              <a:t>and </a:t>
            </a:r>
            <a:r>
              <a:rPr lang="en-US" sz="1800" b="1" i="1" dirty="0">
                <a:latin typeface="Times New Roman" panose="02020603050405020304" pitchFamily="18" charset="0"/>
                <a:cs typeface="Times New Roman" panose="02020603050405020304" pitchFamily="18" charset="0"/>
              </a:rPr>
              <a:t>asanm</a:t>
            </a:r>
            <a:r>
              <a:rPr lang="en-US" b="1" i="1" dirty="0">
                <a:latin typeface="Times New Roman" panose="02020603050405020304" pitchFamily="18" charset="0"/>
                <a:cs typeface="Times New Roman" panose="02020603050405020304" pitchFamily="18" charset="0"/>
              </a:rPr>
              <a:t>209209242140</a:t>
            </a:r>
            <a:r>
              <a:rPr lang="en-IN" b="1" i="1" dirty="0">
                <a:latin typeface="Times New Roman" panose="02020603050405020304" pitchFamily="18" charset="0"/>
                <a:cs typeface="Times New Roman" panose="02020603050405020304" pitchFamily="18" charset="0"/>
              </a:rPr>
              <a:t>23</a:t>
            </a:r>
            <a:endParaRPr lang="en-US"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DEPARTMENT: BSC[CS]</a:t>
            </a:r>
          </a:p>
          <a:p>
            <a:endParaRPr lang="en-US"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6A9F4A-4934-D830-D692-7B4D85293430}"/>
              </a:ext>
            </a:extLst>
          </p:cNvPr>
          <p:cNvSpPr txBox="1"/>
          <p:nvPr/>
        </p:nvSpPr>
        <p:spPr>
          <a:xfrm>
            <a:off x="3309341" y="6162261"/>
            <a:ext cx="1828800" cy="369332"/>
          </a:xfrm>
          <a:prstGeom prst="rect">
            <a:avLst/>
          </a:prstGeom>
          <a:noFill/>
        </p:spPr>
        <p:txBody>
          <a:bodyPr wrap="square" rtlCol="0">
            <a:spAutoFit/>
          </a:bodyPr>
          <a:lstStyle/>
          <a:p>
            <a:pPr algn="l"/>
            <a:endParaRPr lang="en-US" dirty="0">
              <a:solidFill>
                <a:schemeClr val="accent3">
                  <a:lumMod val="20000"/>
                  <a:lumOff val="80000"/>
                </a:schemeClr>
              </a:solidFill>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2"/>
          <a:srcRect t="6339"/>
          <a:stretch>
            <a:fillRect/>
          </a:stretch>
        </p:blipFill>
        <p:spPr>
          <a:xfrm>
            <a:off x="1844630" y="1464469"/>
            <a:ext cx="8502740" cy="4214324"/>
          </a:xfrm>
          <a:prstGeom prst="rect">
            <a:avLst/>
          </a:prstGeom>
        </p:spPr>
      </p:pic>
      <p:sp>
        <p:nvSpPr>
          <p:cNvPr id="3" name="TextBox 2">
            <a:extLst>
              <a:ext uri="{FF2B5EF4-FFF2-40B4-BE49-F238E27FC236}">
                <a16:creationId xmlns:a16="http://schemas.microsoft.com/office/drawing/2014/main" id="{59B1D452-BE28-0CF3-49BF-DCCBDEF4134E}"/>
              </a:ext>
            </a:extLst>
          </p:cNvPr>
          <p:cNvSpPr txBox="1"/>
          <p:nvPr/>
        </p:nvSpPr>
        <p:spPr>
          <a:xfrm>
            <a:off x="6643688" y="1747120"/>
            <a:ext cx="3182798" cy="369332"/>
          </a:xfrm>
          <a:prstGeom prst="rect">
            <a:avLst/>
          </a:prstGeom>
          <a:noFill/>
        </p:spPr>
        <p:txBody>
          <a:bodyPr wrap="square" rtlCol="0">
            <a:spAutoFit/>
          </a:bodyPr>
          <a:lstStyle/>
          <a:p>
            <a:pPr algn="l"/>
            <a:r>
              <a:rPr lang="en-IN" b="1" dirty="0" err="1"/>
              <a:t>A.Vinodha</a:t>
            </a:r>
            <a:endParaRPr lang="en-US" b="1" dirty="0"/>
          </a:p>
        </p:txBody>
      </p:sp>
      <p:pic>
        <p:nvPicPr>
          <p:cNvPr id="6" name="Picture 5">
            <a:extLst>
              <a:ext uri="{FF2B5EF4-FFF2-40B4-BE49-F238E27FC236}">
                <a16:creationId xmlns:a16="http://schemas.microsoft.com/office/drawing/2014/main" id="{3D58EBF8-304E-7247-B454-AA2D85351A3B}"/>
              </a:ext>
            </a:extLst>
          </p:cNvPr>
          <p:cNvPicPr>
            <a:picLocks noChangeAspect="1"/>
          </p:cNvPicPr>
          <p:nvPr/>
        </p:nvPicPr>
        <p:blipFill>
          <a:blip r:embed="rId2"/>
          <a:srcRect l="2238" t="11828" r="-2238" b="-11828"/>
          <a:stretch>
            <a:fillRect/>
          </a:stretch>
        </p:blipFill>
        <p:spPr>
          <a:xfrm>
            <a:off x="1844630" y="1464470"/>
            <a:ext cx="8502740" cy="4983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86CE5AC-223F-F029-40FF-30181BE54453}"/>
              </a:ext>
            </a:extLst>
          </p:cNvPr>
          <p:cNvSpPr txBox="1"/>
          <p:nvPr/>
        </p:nvSpPr>
        <p:spPr>
          <a:xfrm>
            <a:off x="4599613" y="1464468"/>
            <a:ext cx="6268640" cy="369332"/>
          </a:xfrm>
          <a:prstGeom prst="rect">
            <a:avLst/>
          </a:prstGeom>
          <a:noFill/>
        </p:spPr>
        <p:txBody>
          <a:bodyPr wrap="square" rtlCol="0">
            <a:spAutoFit/>
          </a:bodyPr>
          <a:lstStyle/>
          <a:p>
            <a:pPr algn="l"/>
            <a:r>
              <a:rPr lang="en-IN" dirty="0" err="1">
                <a:solidFill>
                  <a:srgbClr val="FF0000"/>
                </a:solidFill>
              </a:rPr>
              <a:t>Preethika</a:t>
            </a:r>
            <a:r>
              <a:rPr lang="en-IN" dirty="0">
                <a:solidFill>
                  <a:srgbClr val="FF0000"/>
                </a:solidFill>
              </a:rPr>
              <a:t> </a:t>
            </a:r>
            <a:r>
              <a:rPr lang="en-IN" dirty="0" err="1">
                <a:solidFill>
                  <a:srgbClr val="FF0000"/>
                </a:solidFill>
              </a:rPr>
              <a:t>devi.M.S</a:t>
            </a:r>
            <a:endParaRPr lang="en-US" dirty="0">
              <a:solidFill>
                <a:srgbClr val="FF0000"/>
              </a:solidFill>
            </a:endParaRPr>
          </a:p>
        </p:txBody>
      </p:sp>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1837473"/>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75296" y="1964532"/>
            <a:ext cx="9057809"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080125" y="1862210"/>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1758657" y="182087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044044" y="2142347"/>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1914821" y="1997839"/>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1597560" y="1695863"/>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1526122" y="1427973"/>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19</TotalTime>
  <Words>618</Words>
  <Application>Microsoft Office PowerPoint</Application>
  <PresentationFormat>Widescreen</PresentationFormat>
  <Paragraphs>125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Dharshini Vishnu</cp:lastModifiedBy>
  <cp:revision>10</cp:revision>
  <dcterms:created xsi:type="dcterms:W3CDTF">2025-08-28T07:11:12Z</dcterms:created>
  <dcterms:modified xsi:type="dcterms:W3CDTF">2025-09-24T10:13:51Z</dcterms:modified>
</cp:coreProperties>
</file>