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CFBB-6F05-F550-2482-B08DEEBF0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D8716-DE6A-607E-624B-A9C213F54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A9917-D583-7DB6-D467-44734375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864D-2ACF-42DA-B22F-45DD957BDA6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496C7-DD11-F157-D79F-52C0A32D2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3F3C4-75A3-0BE7-F42C-CAB88E9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16A0-2868-4D47-9CF4-3D5787A1F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70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E60-8255-F2A7-EECA-A2143907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B71D4-1D59-16DB-903B-F3A71F0F8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7270F-235F-5BB9-6EED-18C99B68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864D-2ACF-42DA-B22F-45DD957BDA6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B7D34-5151-46B7-5A7A-71522A813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A80C9-8110-BB44-E713-615253BA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16A0-2868-4D47-9CF4-3D5787A1F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06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401E5-D6CA-6B3D-F484-039426682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B7F9C-D4E7-FB39-A11E-83AE1F25B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988D3-89A4-BD6F-02FA-E9D5536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864D-2ACF-42DA-B22F-45DD957BDA6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7C293-BC5A-59A2-7C23-44F8ABA2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935F-E0C4-32DD-7521-28D6B5E3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16A0-2868-4D47-9CF4-3D5787A1F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09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38A4-1348-778E-0234-281429E1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BC68-14D4-0A6C-7B9F-03D0E5114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48630-737D-3E3D-F4F3-15E816B88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864D-2ACF-42DA-B22F-45DD957BDA6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6CFD1-D611-3A0D-45D2-AC854CDC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694C1-7AA7-C49A-9E81-1CDCA980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16A0-2868-4D47-9CF4-3D5787A1F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66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FE410-45B2-1AF4-B63F-E6839330E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EF6A3-236E-D3AD-2A18-A4CEEEFBA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17E41-FA15-F5D4-71D9-31B883BF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864D-2ACF-42DA-B22F-45DD957BDA6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CEFA3-A303-11F5-3B48-EE9A79D4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D2225-FF23-F656-879D-03C5080F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16A0-2868-4D47-9CF4-3D5787A1F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70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8050-9984-5311-23C2-9C19D54E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E6C9-53DE-0F6D-9A7D-7AAEE68A0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F1138-24D1-B940-EE8D-8AA2E8D37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5E773-BE3B-CC7D-C30D-01B665C9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864D-2ACF-42DA-B22F-45DD957BDA6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94DE5-74F2-550B-0858-DED319BDC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51E91-0884-C6FD-5BDE-2138C9AF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16A0-2868-4D47-9CF4-3D5787A1F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19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EED5-D649-6B68-E1CD-18ED0814A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89A21-60A7-F708-641D-1EEEF2DA4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E3E10-81F6-ED73-A10B-EAD86DEB1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43419-1F90-30DC-06BA-78D290A57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0AD90-074F-0250-4B03-0E7672655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90E7A6-6EB6-3D6C-C58E-85D05F79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864D-2ACF-42DA-B22F-45DD957BDA6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AFE11-EBA9-6377-54EC-D6F76EB0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DEEA1-02B3-1C2F-76AC-01151C00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16A0-2868-4D47-9CF4-3D5787A1F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29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55D2-7E3C-3F28-DE53-741515AE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417E5A-2E97-F09A-5C7E-959D9937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864D-2ACF-42DA-B22F-45DD957BDA6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7AE45-149E-C6A8-09BD-97B233B7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CC96B-B737-FCA8-4B88-33FAD130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16A0-2868-4D47-9CF4-3D5787A1F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28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8E8EC-EF16-B04C-D56C-4317084F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864D-2ACF-42DA-B22F-45DD957BDA6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B36B5-30F0-17AD-17DA-81E9B347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4F943-32B7-F966-3890-30C24685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16A0-2868-4D47-9CF4-3D5787A1F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39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B530-1A76-8F4D-55C6-AE3495B9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FE48-54CF-9A17-702D-875971535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972FE-167B-7FB3-E125-FDEB4E127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FE892-210D-4F23-C37F-745BE141E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864D-2ACF-42DA-B22F-45DD957BDA6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09D0C-BB9E-289C-D120-02E8DC15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EF1EC-E13E-F9E0-0478-876C4187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16A0-2868-4D47-9CF4-3D5787A1F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27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E674A-A168-2DEE-8A30-BAEFFD9D1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140C75-7B8E-B586-18A0-E210DB0D6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0510F-C6D8-5DFD-B3E5-5C0D6F26B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11A78-FB0D-0574-33C7-E6D62E84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864D-2ACF-42DA-B22F-45DD957BDA6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E2FB0-5A8E-7FB6-B994-E4600725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527E3-044C-1487-AD2C-11F28D0C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16A0-2868-4D47-9CF4-3D5787A1F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07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CE9096-AD45-EE0D-C4AE-BAE5C8F6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F388F-51CC-3A32-0626-1AA36D63D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E678D-0350-B7EB-09D4-04FF6373B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1864D-2ACF-42DA-B22F-45DD957BDA6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DB7AE-5133-EF5A-132F-35CEE1395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D43C2-33BC-8081-908A-F78734DF4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F16A0-2868-4D47-9CF4-3D5787A1F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39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3AC104-7F20-7DB8-3EA0-9528881EE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905" y="300428"/>
            <a:ext cx="9476190" cy="6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8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0210C1-92E6-2448-E892-0608F475F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71" y="514714"/>
            <a:ext cx="9342857" cy="5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7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8BECF6-59DA-4D8F-DC19-7950A5390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66" y="329000"/>
            <a:ext cx="9466667" cy="6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7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D48EA8-F567-8511-F77F-886BFB6E4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33" y="543285"/>
            <a:ext cx="9333333" cy="5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1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DC5C6D-9F3F-EF2C-B596-E1B421837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381" y="581381"/>
            <a:ext cx="9295238" cy="5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2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C83CCE-993C-DCC4-0921-6E236BBFD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76" y="1157571"/>
            <a:ext cx="12019047" cy="4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64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D2D951-4B13-CBDD-D305-564D49BEF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143" y="305190"/>
            <a:ext cx="9485714" cy="6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7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F116C9-10C4-5020-5ADD-5A5E53A47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476" y="490905"/>
            <a:ext cx="8819048" cy="5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3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Sivashree Prakash</dc:creator>
  <cp:lastModifiedBy>Sivashree Prakash</cp:lastModifiedBy>
  <cp:revision>1</cp:revision>
  <dcterms:created xsi:type="dcterms:W3CDTF">2024-11-06T09:47:36Z</dcterms:created>
  <dcterms:modified xsi:type="dcterms:W3CDTF">2024-11-06T10:00:59Z</dcterms:modified>
</cp:coreProperties>
</file>