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:DHARSHITH KUMAR 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312214377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0956ACFD1519E36AD244B60D31B551D3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79</cp:revision>
  <dcterms:created xsi:type="dcterms:W3CDTF">2024-03-29T15:07:22Z</dcterms:created>
  <dcterms:modified xsi:type="dcterms:W3CDTF">2024-08-31T11:21:48Z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