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DHARSHINI S</a:t>
            </a:r>
            <a:endParaRPr lang="en-US" sz="2400" dirty="0"/>
          </a:p>
          <a:p>
            <a:r>
              <a:rPr lang="en-US" sz="2400" dirty="0"/>
              <a:t>REGISTER NO: 2213391036275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classsification of different employees at different position are nearly covered .</a:t>
            </a:r>
            <a:endParaRPr lang="en-US" sz="2400"/>
          </a:p>
          <a:p>
            <a:r>
              <a:rPr lang="en-US" sz="2400"/>
              <a:t>the full time , part time and contract based workers are classified separately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  <a:endParaRPr lang="en-US" sz="2000"/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3933</Words>
  <Application>WPS Presentation</Application>
  <PresentationFormat>Widescreen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19</cp:revision>
  <dcterms:created xsi:type="dcterms:W3CDTF">2024-03-29T15:07:00Z</dcterms:created>
  <dcterms:modified xsi:type="dcterms:W3CDTF">2024-09-08T06:41:28Z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AA6FCC9BC1A24EA88ABA46699C775467_13</vt:lpwstr>
  </property>
  <property fmtid="{D5CDD505-2E9C-101B-9397-08002B2CF9AE}" pid="5" name="KSOProductBuildVer">
    <vt:lpwstr>1033-12.2.0.17562</vt:lpwstr>
  </property>
</Properties>
</file>