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6182D-A9FE-429C-8D2F-E3871E4AA5F4}" type="doc">
      <dgm:prSet loTypeId="urn:microsoft.com/office/officeart/2011/layout/HexagonRadial" loCatId="officeonlin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8F088A1-4E11-4F26-8E60-A0D3A5684C33}">
      <dgm:prSet phldrT="[Text]"/>
      <dgm:spPr/>
      <dgm:t>
        <a:bodyPr/>
        <a:lstStyle/>
        <a:p>
          <a:r>
            <a:rPr lang="en-IN" dirty="0"/>
            <a:t>Analysis</a:t>
          </a:r>
        </a:p>
      </dgm:t>
    </dgm:pt>
    <dgm:pt modelId="{78BEE293-4F80-4C8B-8045-4CA941B3BA7F}" type="parTrans" cxnId="{0C68FC59-9732-43D2-9E4A-D3B839A213BD}">
      <dgm:prSet/>
      <dgm:spPr/>
      <dgm:t>
        <a:bodyPr/>
        <a:lstStyle/>
        <a:p>
          <a:endParaRPr lang="en-IN"/>
        </a:p>
      </dgm:t>
    </dgm:pt>
    <dgm:pt modelId="{6679D5BE-440C-4103-957E-144B964FF026}" type="sibTrans" cxnId="{0C68FC59-9732-43D2-9E4A-D3B839A213BD}">
      <dgm:prSet/>
      <dgm:spPr/>
      <dgm:t>
        <a:bodyPr/>
        <a:lstStyle/>
        <a:p>
          <a:endParaRPr lang="en-IN"/>
        </a:p>
      </dgm:t>
    </dgm:pt>
    <dgm:pt modelId="{1EB87E60-723B-4ADA-A2E9-65520B2831B8}">
      <dgm:prSet phldrT="[Text]"/>
      <dgm:spPr/>
      <dgm:t>
        <a:bodyPr/>
        <a:lstStyle/>
        <a:p>
          <a:r>
            <a:rPr lang="en-IN" dirty="0"/>
            <a:t>Location</a:t>
          </a:r>
        </a:p>
      </dgm:t>
    </dgm:pt>
    <dgm:pt modelId="{AE77CB4D-AE88-48CC-AC30-621D8A9CB4D7}" type="parTrans" cxnId="{69A3CB9F-B473-4836-8B41-8C96DAECE750}">
      <dgm:prSet/>
      <dgm:spPr/>
      <dgm:t>
        <a:bodyPr/>
        <a:lstStyle/>
        <a:p>
          <a:endParaRPr lang="en-IN"/>
        </a:p>
      </dgm:t>
    </dgm:pt>
    <dgm:pt modelId="{5429B0A5-5D30-4B7E-8B83-F6A61F372CF1}" type="sibTrans" cxnId="{69A3CB9F-B473-4836-8B41-8C96DAECE750}">
      <dgm:prSet/>
      <dgm:spPr/>
      <dgm:t>
        <a:bodyPr/>
        <a:lstStyle/>
        <a:p>
          <a:endParaRPr lang="en-IN"/>
        </a:p>
      </dgm:t>
    </dgm:pt>
    <dgm:pt modelId="{C1136976-4B4D-4295-B673-D3844EE42BEF}">
      <dgm:prSet phldrT="[Text]"/>
      <dgm:spPr/>
      <dgm:t>
        <a:bodyPr/>
        <a:lstStyle/>
        <a:p>
          <a:r>
            <a:rPr lang="en-IN" dirty="0"/>
            <a:t>Product</a:t>
          </a:r>
        </a:p>
      </dgm:t>
    </dgm:pt>
    <dgm:pt modelId="{1D32CF9F-279C-4ADA-AEEF-2BCC8BE82409}" type="parTrans" cxnId="{7554FC96-3E7F-484A-B3CC-484C9E5B8E99}">
      <dgm:prSet/>
      <dgm:spPr/>
      <dgm:t>
        <a:bodyPr/>
        <a:lstStyle/>
        <a:p>
          <a:endParaRPr lang="en-IN"/>
        </a:p>
      </dgm:t>
    </dgm:pt>
    <dgm:pt modelId="{62A16522-2A44-48F4-BAC9-08B39F026A7B}" type="sibTrans" cxnId="{7554FC96-3E7F-484A-B3CC-484C9E5B8E99}">
      <dgm:prSet/>
      <dgm:spPr/>
      <dgm:t>
        <a:bodyPr/>
        <a:lstStyle/>
        <a:p>
          <a:endParaRPr lang="en-IN"/>
        </a:p>
      </dgm:t>
    </dgm:pt>
    <dgm:pt modelId="{DD3176CA-BA17-4055-9899-FB37894FAF6B}">
      <dgm:prSet phldrT="[Text]"/>
      <dgm:spPr/>
      <dgm:t>
        <a:bodyPr/>
        <a:lstStyle/>
        <a:p>
          <a:r>
            <a:rPr lang="en-IN" dirty="0"/>
            <a:t>Sales</a:t>
          </a:r>
        </a:p>
      </dgm:t>
    </dgm:pt>
    <dgm:pt modelId="{30AE5A34-464F-4C20-B17E-7A0F6C45304F}" type="parTrans" cxnId="{1E59E97F-5F90-4E41-8B60-C9BC33ED162A}">
      <dgm:prSet/>
      <dgm:spPr/>
      <dgm:t>
        <a:bodyPr/>
        <a:lstStyle/>
        <a:p>
          <a:endParaRPr lang="en-IN"/>
        </a:p>
      </dgm:t>
    </dgm:pt>
    <dgm:pt modelId="{0B315486-DACE-4CFB-A39C-634B177A4089}" type="sibTrans" cxnId="{1E59E97F-5F90-4E41-8B60-C9BC33ED162A}">
      <dgm:prSet/>
      <dgm:spPr/>
      <dgm:t>
        <a:bodyPr/>
        <a:lstStyle/>
        <a:p>
          <a:endParaRPr lang="en-IN"/>
        </a:p>
      </dgm:t>
    </dgm:pt>
    <dgm:pt modelId="{20896E37-9E27-4EEE-AC9F-302C2A219BC6}">
      <dgm:prSet phldrT="[Text]"/>
      <dgm:spPr/>
      <dgm:t>
        <a:bodyPr/>
        <a:lstStyle/>
        <a:p>
          <a:r>
            <a:rPr lang="en-IN" dirty="0"/>
            <a:t>Employees</a:t>
          </a:r>
        </a:p>
      </dgm:t>
    </dgm:pt>
    <dgm:pt modelId="{3C65F898-F769-42AC-8179-6D89E5528F99}" type="parTrans" cxnId="{A9C12C0C-C781-45E8-A3C8-B49DE61604E5}">
      <dgm:prSet/>
      <dgm:spPr/>
      <dgm:t>
        <a:bodyPr/>
        <a:lstStyle/>
        <a:p>
          <a:endParaRPr lang="en-IN"/>
        </a:p>
      </dgm:t>
    </dgm:pt>
    <dgm:pt modelId="{C5359011-ED4E-4337-B9E6-61955CC04CD4}" type="sibTrans" cxnId="{A9C12C0C-C781-45E8-A3C8-B49DE61604E5}">
      <dgm:prSet/>
      <dgm:spPr/>
      <dgm:t>
        <a:bodyPr/>
        <a:lstStyle/>
        <a:p>
          <a:endParaRPr lang="en-IN"/>
        </a:p>
      </dgm:t>
    </dgm:pt>
    <dgm:pt modelId="{0A41E387-20A2-435B-B399-36DFB3D9E312}">
      <dgm:prSet phldrT="[Text]"/>
      <dgm:spPr/>
      <dgm:t>
        <a:bodyPr/>
        <a:lstStyle/>
        <a:p>
          <a:r>
            <a:rPr lang="en-IN" dirty="0"/>
            <a:t>Customers</a:t>
          </a:r>
        </a:p>
      </dgm:t>
    </dgm:pt>
    <dgm:pt modelId="{90830527-B3F1-4972-AA2F-8A13B099A83B}" type="parTrans" cxnId="{6C7A5A68-C5A8-4ABB-A572-B2C6011C9CBA}">
      <dgm:prSet/>
      <dgm:spPr/>
      <dgm:t>
        <a:bodyPr/>
        <a:lstStyle/>
        <a:p>
          <a:endParaRPr lang="en-IN"/>
        </a:p>
      </dgm:t>
    </dgm:pt>
    <dgm:pt modelId="{94F666CA-26BC-4FF8-900F-DDCE85F2996D}" type="sibTrans" cxnId="{6C7A5A68-C5A8-4ABB-A572-B2C6011C9CBA}">
      <dgm:prSet/>
      <dgm:spPr/>
      <dgm:t>
        <a:bodyPr/>
        <a:lstStyle/>
        <a:p>
          <a:endParaRPr lang="en-IN"/>
        </a:p>
      </dgm:t>
    </dgm:pt>
    <dgm:pt modelId="{7DEC24D7-D5BF-4FDE-BCA0-861F89EAC2C6}">
      <dgm:prSet phldrT="[Text]"/>
      <dgm:spPr/>
      <dgm:t>
        <a:bodyPr/>
        <a:lstStyle/>
        <a:p>
          <a:r>
            <a:rPr lang="en-IN" dirty="0"/>
            <a:t>Shipping</a:t>
          </a:r>
        </a:p>
      </dgm:t>
    </dgm:pt>
    <dgm:pt modelId="{40E5D29E-1E35-4A13-8C03-3267A86E4266}" type="parTrans" cxnId="{4D3B5AEF-D2D1-49E7-A74E-188D330F9609}">
      <dgm:prSet/>
      <dgm:spPr/>
      <dgm:t>
        <a:bodyPr/>
        <a:lstStyle/>
        <a:p>
          <a:endParaRPr lang="en-IN"/>
        </a:p>
      </dgm:t>
    </dgm:pt>
    <dgm:pt modelId="{F467CE02-2DDB-4FED-938F-6D65F075E18E}" type="sibTrans" cxnId="{4D3B5AEF-D2D1-49E7-A74E-188D330F9609}">
      <dgm:prSet/>
      <dgm:spPr/>
      <dgm:t>
        <a:bodyPr/>
        <a:lstStyle/>
        <a:p>
          <a:endParaRPr lang="en-IN"/>
        </a:p>
      </dgm:t>
    </dgm:pt>
    <dgm:pt modelId="{00340EFA-9F61-45E7-BFCA-6AB514012568}" type="pres">
      <dgm:prSet presAssocID="{9516182D-A9FE-429C-8D2F-E3871E4AA5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7453E3A-5DBC-41E3-9929-EABB142E6B78}" type="pres">
      <dgm:prSet presAssocID="{A8F088A1-4E11-4F26-8E60-A0D3A5684C33}" presName="Parent" presStyleLbl="node0" presStyleIdx="0" presStyleCnt="1">
        <dgm:presLayoutVars>
          <dgm:chMax val="6"/>
          <dgm:chPref val="6"/>
        </dgm:presLayoutVars>
      </dgm:prSet>
      <dgm:spPr/>
    </dgm:pt>
    <dgm:pt modelId="{3C5DE069-FEA2-48C9-9E96-E16560E5ECB8}" type="pres">
      <dgm:prSet presAssocID="{1EB87E60-723B-4ADA-A2E9-65520B2831B8}" presName="Accent1" presStyleCnt="0"/>
      <dgm:spPr/>
    </dgm:pt>
    <dgm:pt modelId="{569E76CD-7FDC-4F37-93DC-FC964D4838D4}" type="pres">
      <dgm:prSet presAssocID="{1EB87E60-723B-4ADA-A2E9-65520B2831B8}" presName="Accent" presStyleLbl="bgShp" presStyleIdx="0" presStyleCnt="6"/>
      <dgm:spPr/>
    </dgm:pt>
    <dgm:pt modelId="{E2A16AEA-8DC4-4991-B8DC-BD14FABF4A76}" type="pres">
      <dgm:prSet presAssocID="{1EB87E60-723B-4ADA-A2E9-65520B2831B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80E5883-583B-4BD3-B43B-4733A490DD93}" type="pres">
      <dgm:prSet presAssocID="{C1136976-4B4D-4295-B673-D3844EE42BEF}" presName="Accent2" presStyleCnt="0"/>
      <dgm:spPr/>
    </dgm:pt>
    <dgm:pt modelId="{9D19F23D-D3F7-403B-BDFC-7847EB38C135}" type="pres">
      <dgm:prSet presAssocID="{C1136976-4B4D-4295-B673-D3844EE42BEF}" presName="Accent" presStyleLbl="bgShp" presStyleIdx="1" presStyleCnt="6"/>
      <dgm:spPr/>
    </dgm:pt>
    <dgm:pt modelId="{D59F95F2-FE0E-4CD7-A90F-7990CEB271AF}" type="pres">
      <dgm:prSet presAssocID="{C1136976-4B4D-4295-B673-D3844EE42BE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D478848-713E-4C1A-BEFF-19C3749B8A9E}" type="pres">
      <dgm:prSet presAssocID="{DD3176CA-BA17-4055-9899-FB37894FAF6B}" presName="Accent3" presStyleCnt="0"/>
      <dgm:spPr/>
    </dgm:pt>
    <dgm:pt modelId="{0AA56799-DE4D-4211-B191-316F9AAD2455}" type="pres">
      <dgm:prSet presAssocID="{DD3176CA-BA17-4055-9899-FB37894FAF6B}" presName="Accent" presStyleLbl="bgShp" presStyleIdx="2" presStyleCnt="6"/>
      <dgm:spPr/>
    </dgm:pt>
    <dgm:pt modelId="{292869BB-5ABA-4C9E-AB25-A69125BB15E7}" type="pres">
      <dgm:prSet presAssocID="{DD3176CA-BA17-4055-9899-FB37894FAF6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08B89F-61F9-464E-80DF-16A2E1476082}" type="pres">
      <dgm:prSet presAssocID="{20896E37-9E27-4EEE-AC9F-302C2A219BC6}" presName="Accent4" presStyleCnt="0"/>
      <dgm:spPr/>
    </dgm:pt>
    <dgm:pt modelId="{2CE1B9E5-E387-49FA-8862-5ECA927F4B90}" type="pres">
      <dgm:prSet presAssocID="{20896E37-9E27-4EEE-AC9F-302C2A219BC6}" presName="Accent" presStyleLbl="bgShp" presStyleIdx="3" presStyleCnt="6"/>
      <dgm:spPr/>
    </dgm:pt>
    <dgm:pt modelId="{F7E20E0F-9696-4066-A684-90D1E1184019}" type="pres">
      <dgm:prSet presAssocID="{20896E37-9E27-4EEE-AC9F-302C2A219BC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81E79B9-98E7-43AD-B40B-1021497B84E1}" type="pres">
      <dgm:prSet presAssocID="{0A41E387-20A2-435B-B399-36DFB3D9E312}" presName="Accent5" presStyleCnt="0"/>
      <dgm:spPr/>
    </dgm:pt>
    <dgm:pt modelId="{AC7F0952-8C60-44D7-8C1A-0BD1D9EF780B}" type="pres">
      <dgm:prSet presAssocID="{0A41E387-20A2-435B-B399-36DFB3D9E312}" presName="Accent" presStyleLbl="bgShp" presStyleIdx="4" presStyleCnt="6"/>
      <dgm:spPr/>
    </dgm:pt>
    <dgm:pt modelId="{6A4B1652-9C32-4247-9E22-8C9CC7930D13}" type="pres">
      <dgm:prSet presAssocID="{0A41E387-20A2-435B-B399-36DFB3D9E31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EF3C72A-F912-4041-A54C-FC4211E877F1}" type="pres">
      <dgm:prSet presAssocID="{7DEC24D7-D5BF-4FDE-BCA0-861F89EAC2C6}" presName="Accent6" presStyleCnt="0"/>
      <dgm:spPr/>
    </dgm:pt>
    <dgm:pt modelId="{5C6F7748-6EEE-4BDE-B10C-EDA777A8BA2C}" type="pres">
      <dgm:prSet presAssocID="{7DEC24D7-D5BF-4FDE-BCA0-861F89EAC2C6}" presName="Accent" presStyleLbl="bgShp" presStyleIdx="5" presStyleCnt="6"/>
      <dgm:spPr/>
    </dgm:pt>
    <dgm:pt modelId="{E5176ACA-91C6-43FE-90B7-C89F35281C1D}" type="pres">
      <dgm:prSet presAssocID="{7DEC24D7-D5BF-4FDE-BCA0-861F89EAC2C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C12C0C-C781-45E8-A3C8-B49DE61604E5}" srcId="{A8F088A1-4E11-4F26-8E60-A0D3A5684C33}" destId="{20896E37-9E27-4EEE-AC9F-302C2A219BC6}" srcOrd="3" destOrd="0" parTransId="{3C65F898-F769-42AC-8179-6D89E5528F99}" sibTransId="{C5359011-ED4E-4337-B9E6-61955CC04CD4}"/>
    <dgm:cxn modelId="{BC69601A-EEEC-4004-859C-50CDB5B60262}" type="presOf" srcId="{0A41E387-20A2-435B-B399-36DFB3D9E312}" destId="{6A4B1652-9C32-4247-9E22-8C9CC7930D13}" srcOrd="0" destOrd="0" presId="urn:microsoft.com/office/officeart/2011/layout/HexagonRadial"/>
    <dgm:cxn modelId="{8997E91B-4D3B-479A-98C5-B317985AE7E3}" type="presOf" srcId="{C1136976-4B4D-4295-B673-D3844EE42BEF}" destId="{D59F95F2-FE0E-4CD7-A90F-7990CEB271AF}" srcOrd="0" destOrd="0" presId="urn:microsoft.com/office/officeart/2011/layout/HexagonRadial"/>
    <dgm:cxn modelId="{FF250D1C-D77F-4AE8-A0DE-670114D60C2D}" type="presOf" srcId="{A8F088A1-4E11-4F26-8E60-A0D3A5684C33}" destId="{77453E3A-5DBC-41E3-9929-EABB142E6B78}" srcOrd="0" destOrd="0" presId="urn:microsoft.com/office/officeart/2011/layout/HexagonRadial"/>
    <dgm:cxn modelId="{28099D3E-50DE-44F8-AD74-D24115A144FD}" type="presOf" srcId="{9516182D-A9FE-429C-8D2F-E3871E4AA5F4}" destId="{00340EFA-9F61-45E7-BFCA-6AB514012568}" srcOrd="0" destOrd="0" presId="urn:microsoft.com/office/officeart/2011/layout/HexagonRadial"/>
    <dgm:cxn modelId="{B387915D-25AD-4B91-A4F5-D43EF08298FB}" type="presOf" srcId="{7DEC24D7-D5BF-4FDE-BCA0-861F89EAC2C6}" destId="{E5176ACA-91C6-43FE-90B7-C89F35281C1D}" srcOrd="0" destOrd="0" presId="urn:microsoft.com/office/officeart/2011/layout/HexagonRadial"/>
    <dgm:cxn modelId="{12E3A964-A34A-4249-9D5C-27AA3F585CED}" type="presOf" srcId="{DD3176CA-BA17-4055-9899-FB37894FAF6B}" destId="{292869BB-5ABA-4C9E-AB25-A69125BB15E7}" srcOrd="0" destOrd="0" presId="urn:microsoft.com/office/officeart/2011/layout/HexagonRadial"/>
    <dgm:cxn modelId="{6C7A5A68-C5A8-4ABB-A572-B2C6011C9CBA}" srcId="{A8F088A1-4E11-4F26-8E60-A0D3A5684C33}" destId="{0A41E387-20A2-435B-B399-36DFB3D9E312}" srcOrd="4" destOrd="0" parTransId="{90830527-B3F1-4972-AA2F-8A13B099A83B}" sibTransId="{94F666CA-26BC-4FF8-900F-DDCE85F2996D}"/>
    <dgm:cxn modelId="{0C68FC59-9732-43D2-9E4A-D3B839A213BD}" srcId="{9516182D-A9FE-429C-8D2F-E3871E4AA5F4}" destId="{A8F088A1-4E11-4F26-8E60-A0D3A5684C33}" srcOrd="0" destOrd="0" parTransId="{78BEE293-4F80-4C8B-8045-4CA941B3BA7F}" sibTransId="{6679D5BE-440C-4103-957E-144B964FF026}"/>
    <dgm:cxn modelId="{1E59E97F-5F90-4E41-8B60-C9BC33ED162A}" srcId="{A8F088A1-4E11-4F26-8E60-A0D3A5684C33}" destId="{DD3176CA-BA17-4055-9899-FB37894FAF6B}" srcOrd="2" destOrd="0" parTransId="{30AE5A34-464F-4C20-B17E-7A0F6C45304F}" sibTransId="{0B315486-DACE-4CFB-A39C-634B177A4089}"/>
    <dgm:cxn modelId="{7554FC96-3E7F-484A-B3CC-484C9E5B8E99}" srcId="{A8F088A1-4E11-4F26-8E60-A0D3A5684C33}" destId="{C1136976-4B4D-4295-B673-D3844EE42BEF}" srcOrd="1" destOrd="0" parTransId="{1D32CF9F-279C-4ADA-AEEF-2BCC8BE82409}" sibTransId="{62A16522-2A44-48F4-BAC9-08B39F026A7B}"/>
    <dgm:cxn modelId="{69A3CB9F-B473-4836-8B41-8C96DAECE750}" srcId="{A8F088A1-4E11-4F26-8E60-A0D3A5684C33}" destId="{1EB87E60-723B-4ADA-A2E9-65520B2831B8}" srcOrd="0" destOrd="0" parTransId="{AE77CB4D-AE88-48CC-AC30-621D8A9CB4D7}" sibTransId="{5429B0A5-5D30-4B7E-8B83-F6A61F372CF1}"/>
    <dgm:cxn modelId="{4D3B5AEF-D2D1-49E7-A74E-188D330F9609}" srcId="{A8F088A1-4E11-4F26-8E60-A0D3A5684C33}" destId="{7DEC24D7-D5BF-4FDE-BCA0-861F89EAC2C6}" srcOrd="5" destOrd="0" parTransId="{40E5D29E-1E35-4A13-8C03-3267A86E4266}" sibTransId="{F467CE02-2DDB-4FED-938F-6D65F075E18E}"/>
    <dgm:cxn modelId="{D31C2BF5-1867-4FD5-A0BD-097DA110C075}" type="presOf" srcId="{1EB87E60-723B-4ADA-A2E9-65520B2831B8}" destId="{E2A16AEA-8DC4-4991-B8DC-BD14FABF4A76}" srcOrd="0" destOrd="0" presId="urn:microsoft.com/office/officeart/2011/layout/HexagonRadial"/>
    <dgm:cxn modelId="{0A53CAFB-F352-4E94-B26E-50AE5542D3B8}" type="presOf" srcId="{20896E37-9E27-4EEE-AC9F-302C2A219BC6}" destId="{F7E20E0F-9696-4066-A684-90D1E1184019}" srcOrd="0" destOrd="0" presId="urn:microsoft.com/office/officeart/2011/layout/HexagonRadial"/>
    <dgm:cxn modelId="{DC2654EA-DC98-4E1A-9534-10AE25D2006E}" type="presParOf" srcId="{00340EFA-9F61-45E7-BFCA-6AB514012568}" destId="{77453E3A-5DBC-41E3-9929-EABB142E6B78}" srcOrd="0" destOrd="0" presId="urn:microsoft.com/office/officeart/2011/layout/HexagonRadial"/>
    <dgm:cxn modelId="{7F1BD2E3-2615-48A3-9972-39E5EE14ABD7}" type="presParOf" srcId="{00340EFA-9F61-45E7-BFCA-6AB514012568}" destId="{3C5DE069-FEA2-48C9-9E96-E16560E5ECB8}" srcOrd="1" destOrd="0" presId="urn:microsoft.com/office/officeart/2011/layout/HexagonRadial"/>
    <dgm:cxn modelId="{CFB51A60-57C1-43E9-A5B9-D31C4AE9D0E1}" type="presParOf" srcId="{3C5DE069-FEA2-48C9-9E96-E16560E5ECB8}" destId="{569E76CD-7FDC-4F37-93DC-FC964D4838D4}" srcOrd="0" destOrd="0" presId="urn:microsoft.com/office/officeart/2011/layout/HexagonRadial"/>
    <dgm:cxn modelId="{E3828685-1834-4883-9DB6-148A557DF17D}" type="presParOf" srcId="{00340EFA-9F61-45E7-BFCA-6AB514012568}" destId="{E2A16AEA-8DC4-4991-B8DC-BD14FABF4A76}" srcOrd="2" destOrd="0" presId="urn:microsoft.com/office/officeart/2011/layout/HexagonRadial"/>
    <dgm:cxn modelId="{B609DBEA-9806-4142-A9C7-A733B670A8C0}" type="presParOf" srcId="{00340EFA-9F61-45E7-BFCA-6AB514012568}" destId="{780E5883-583B-4BD3-B43B-4733A490DD93}" srcOrd="3" destOrd="0" presId="urn:microsoft.com/office/officeart/2011/layout/HexagonRadial"/>
    <dgm:cxn modelId="{28794CCB-2C4C-470F-A041-9716473097AE}" type="presParOf" srcId="{780E5883-583B-4BD3-B43B-4733A490DD93}" destId="{9D19F23D-D3F7-403B-BDFC-7847EB38C135}" srcOrd="0" destOrd="0" presId="urn:microsoft.com/office/officeart/2011/layout/HexagonRadial"/>
    <dgm:cxn modelId="{938ABDEC-0927-4C7C-9927-E7C46E14FBD3}" type="presParOf" srcId="{00340EFA-9F61-45E7-BFCA-6AB514012568}" destId="{D59F95F2-FE0E-4CD7-A90F-7990CEB271AF}" srcOrd="4" destOrd="0" presId="urn:microsoft.com/office/officeart/2011/layout/HexagonRadial"/>
    <dgm:cxn modelId="{76B32226-CAD9-4D16-96D9-4048AFC36BB3}" type="presParOf" srcId="{00340EFA-9F61-45E7-BFCA-6AB514012568}" destId="{DD478848-713E-4C1A-BEFF-19C3749B8A9E}" srcOrd="5" destOrd="0" presId="urn:microsoft.com/office/officeart/2011/layout/HexagonRadial"/>
    <dgm:cxn modelId="{759D89FE-E237-4A25-9355-5121B8163EEC}" type="presParOf" srcId="{DD478848-713E-4C1A-BEFF-19C3749B8A9E}" destId="{0AA56799-DE4D-4211-B191-316F9AAD2455}" srcOrd="0" destOrd="0" presId="urn:microsoft.com/office/officeart/2011/layout/HexagonRadial"/>
    <dgm:cxn modelId="{81F0028E-D1D3-4368-B3D5-CE566DD35AA9}" type="presParOf" srcId="{00340EFA-9F61-45E7-BFCA-6AB514012568}" destId="{292869BB-5ABA-4C9E-AB25-A69125BB15E7}" srcOrd="6" destOrd="0" presId="urn:microsoft.com/office/officeart/2011/layout/HexagonRadial"/>
    <dgm:cxn modelId="{F06DB770-8573-4F88-9CEE-791481F719D0}" type="presParOf" srcId="{00340EFA-9F61-45E7-BFCA-6AB514012568}" destId="{EF08B89F-61F9-464E-80DF-16A2E1476082}" srcOrd="7" destOrd="0" presId="urn:microsoft.com/office/officeart/2011/layout/HexagonRadial"/>
    <dgm:cxn modelId="{DF4921E8-70E6-4410-9949-B49289FCD2CF}" type="presParOf" srcId="{EF08B89F-61F9-464E-80DF-16A2E1476082}" destId="{2CE1B9E5-E387-49FA-8862-5ECA927F4B90}" srcOrd="0" destOrd="0" presId="urn:microsoft.com/office/officeart/2011/layout/HexagonRadial"/>
    <dgm:cxn modelId="{022FF7EE-0B6A-42F9-B463-92B7858749CC}" type="presParOf" srcId="{00340EFA-9F61-45E7-BFCA-6AB514012568}" destId="{F7E20E0F-9696-4066-A684-90D1E1184019}" srcOrd="8" destOrd="0" presId="urn:microsoft.com/office/officeart/2011/layout/HexagonRadial"/>
    <dgm:cxn modelId="{D942B5CE-14F6-46F8-A70C-9C5FCD0D17FC}" type="presParOf" srcId="{00340EFA-9F61-45E7-BFCA-6AB514012568}" destId="{A81E79B9-98E7-43AD-B40B-1021497B84E1}" srcOrd="9" destOrd="0" presId="urn:microsoft.com/office/officeart/2011/layout/HexagonRadial"/>
    <dgm:cxn modelId="{8F189CBC-9D41-4BBD-AD2C-11C50AA5855A}" type="presParOf" srcId="{A81E79B9-98E7-43AD-B40B-1021497B84E1}" destId="{AC7F0952-8C60-44D7-8C1A-0BD1D9EF780B}" srcOrd="0" destOrd="0" presId="urn:microsoft.com/office/officeart/2011/layout/HexagonRadial"/>
    <dgm:cxn modelId="{5F1409DE-4C71-49B9-97A7-51BFB8DF93C0}" type="presParOf" srcId="{00340EFA-9F61-45E7-BFCA-6AB514012568}" destId="{6A4B1652-9C32-4247-9E22-8C9CC7930D13}" srcOrd="10" destOrd="0" presId="urn:microsoft.com/office/officeart/2011/layout/HexagonRadial"/>
    <dgm:cxn modelId="{7E8DAE38-383B-4593-BFD7-3077AA6BA320}" type="presParOf" srcId="{00340EFA-9F61-45E7-BFCA-6AB514012568}" destId="{FEF3C72A-F912-4041-A54C-FC4211E877F1}" srcOrd="11" destOrd="0" presId="urn:microsoft.com/office/officeart/2011/layout/HexagonRadial"/>
    <dgm:cxn modelId="{20C17398-DE43-48B3-BE1F-8282308865AB}" type="presParOf" srcId="{FEF3C72A-F912-4041-A54C-FC4211E877F1}" destId="{5C6F7748-6EEE-4BDE-B10C-EDA777A8BA2C}" srcOrd="0" destOrd="0" presId="urn:microsoft.com/office/officeart/2011/layout/HexagonRadial"/>
    <dgm:cxn modelId="{67695B5C-65B8-4F88-B2CA-5C9A53F6E932}" type="presParOf" srcId="{00340EFA-9F61-45E7-BFCA-6AB514012568}" destId="{E5176ACA-91C6-43FE-90B7-C89F35281C1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3E3A-5DBC-41E3-9929-EABB142E6B78}">
      <dsp:nvSpPr>
        <dsp:cNvPr id="0" name=""/>
        <dsp:cNvSpPr/>
      </dsp:nvSpPr>
      <dsp:spPr>
        <a:xfrm>
          <a:off x="4629913" y="1447272"/>
          <a:ext cx="1839546" cy="159128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Analysis</a:t>
          </a:r>
        </a:p>
      </dsp:txBody>
      <dsp:txXfrm>
        <a:off x="4934751" y="1710970"/>
        <a:ext cx="1229870" cy="1063885"/>
      </dsp:txXfrm>
    </dsp:sp>
    <dsp:sp modelId="{9D19F23D-D3F7-403B-BDFC-7847EB38C135}">
      <dsp:nvSpPr>
        <dsp:cNvPr id="0" name=""/>
        <dsp:cNvSpPr/>
      </dsp:nvSpPr>
      <dsp:spPr>
        <a:xfrm>
          <a:off x="5781822" y="685951"/>
          <a:ext cx="694055" cy="59802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2A16AEA-8DC4-4991-B8DC-BD14FABF4A76}">
      <dsp:nvSpPr>
        <dsp:cNvPr id="0" name=""/>
        <dsp:cNvSpPr/>
      </dsp:nvSpPr>
      <dsp:spPr>
        <a:xfrm>
          <a:off x="4799361" y="0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Location</a:t>
          </a:r>
        </a:p>
      </dsp:txBody>
      <dsp:txXfrm>
        <a:off x="5049185" y="216127"/>
        <a:ext cx="1007846" cy="871906"/>
      </dsp:txXfrm>
    </dsp:sp>
    <dsp:sp modelId="{0AA56799-DE4D-4211-B191-316F9AAD2455}">
      <dsp:nvSpPr>
        <dsp:cNvPr id="0" name=""/>
        <dsp:cNvSpPr/>
      </dsp:nvSpPr>
      <dsp:spPr>
        <a:xfrm>
          <a:off x="6591838" y="1803931"/>
          <a:ext cx="694055" cy="59802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59F95F2-FE0E-4CD7-A90F-7990CEB271AF}">
      <dsp:nvSpPr>
        <dsp:cNvPr id="0" name=""/>
        <dsp:cNvSpPr/>
      </dsp:nvSpPr>
      <dsp:spPr>
        <a:xfrm>
          <a:off x="6181909" y="802145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Product</a:t>
          </a:r>
        </a:p>
      </dsp:txBody>
      <dsp:txXfrm>
        <a:off x="6431733" y="1018272"/>
        <a:ext cx="1007846" cy="871906"/>
      </dsp:txXfrm>
    </dsp:sp>
    <dsp:sp modelId="{2CE1B9E5-E387-49FA-8862-5ECA927F4B90}">
      <dsp:nvSpPr>
        <dsp:cNvPr id="0" name=""/>
        <dsp:cNvSpPr/>
      </dsp:nvSpPr>
      <dsp:spPr>
        <a:xfrm>
          <a:off x="6029149" y="3065920"/>
          <a:ext cx="694055" cy="59802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92869BB-5ABA-4C9E-AB25-A69125BB15E7}">
      <dsp:nvSpPr>
        <dsp:cNvPr id="0" name=""/>
        <dsp:cNvSpPr/>
      </dsp:nvSpPr>
      <dsp:spPr>
        <a:xfrm>
          <a:off x="6181909" y="2379071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</a:t>
          </a:r>
        </a:p>
      </dsp:txBody>
      <dsp:txXfrm>
        <a:off x="6431733" y="2595198"/>
        <a:ext cx="1007846" cy="871906"/>
      </dsp:txXfrm>
    </dsp:sp>
    <dsp:sp modelId="{AC7F0952-8C60-44D7-8C1A-0BD1D9EF780B}">
      <dsp:nvSpPr>
        <dsp:cNvPr id="0" name=""/>
        <dsp:cNvSpPr/>
      </dsp:nvSpPr>
      <dsp:spPr>
        <a:xfrm>
          <a:off x="4633336" y="3196919"/>
          <a:ext cx="694055" cy="59802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7E20E0F-9696-4066-A684-90D1E1184019}">
      <dsp:nvSpPr>
        <dsp:cNvPr id="0" name=""/>
        <dsp:cNvSpPr/>
      </dsp:nvSpPr>
      <dsp:spPr>
        <a:xfrm>
          <a:off x="4799361" y="3182114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Employees</a:t>
          </a:r>
        </a:p>
      </dsp:txBody>
      <dsp:txXfrm>
        <a:off x="5049185" y="3398241"/>
        <a:ext cx="1007846" cy="871906"/>
      </dsp:txXfrm>
    </dsp:sp>
    <dsp:sp modelId="{5C6F7748-6EEE-4BDE-B10C-EDA777A8BA2C}">
      <dsp:nvSpPr>
        <dsp:cNvPr id="0" name=""/>
        <dsp:cNvSpPr/>
      </dsp:nvSpPr>
      <dsp:spPr>
        <a:xfrm>
          <a:off x="3810054" y="2079388"/>
          <a:ext cx="694055" cy="59802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A4B1652-9C32-4247-9E22-8C9CC7930D13}">
      <dsp:nvSpPr>
        <dsp:cNvPr id="0" name=""/>
        <dsp:cNvSpPr/>
      </dsp:nvSpPr>
      <dsp:spPr>
        <a:xfrm>
          <a:off x="3410395" y="2379968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Customers</a:t>
          </a:r>
        </a:p>
      </dsp:txBody>
      <dsp:txXfrm>
        <a:off x="3660219" y="2596095"/>
        <a:ext cx="1007846" cy="871906"/>
      </dsp:txXfrm>
    </dsp:sp>
    <dsp:sp modelId="{E5176ACA-91C6-43FE-90B7-C89F35281C1D}">
      <dsp:nvSpPr>
        <dsp:cNvPr id="0" name=""/>
        <dsp:cNvSpPr/>
      </dsp:nvSpPr>
      <dsp:spPr>
        <a:xfrm>
          <a:off x="3410395" y="800351"/>
          <a:ext cx="1507494" cy="130416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Shipping</a:t>
          </a:r>
        </a:p>
      </dsp:txBody>
      <dsp:txXfrm>
        <a:off x="3660219" y="1016478"/>
        <a:ext cx="1007846" cy="87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1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13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7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8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5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20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E30B-4750-4670-B084-3E06E88BB5A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F02C7F-1507-4B15-8BC3-6CF6B2306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B755-04D1-2B4C-075B-DD79D6F09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Northwind Traders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D41F-E014-D9A9-07CE-42E1DE2FE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Dharshinee R</a:t>
            </a:r>
          </a:p>
        </p:txBody>
      </p:sp>
    </p:spTree>
    <p:extLst>
      <p:ext uri="{BB962C8B-B14F-4D97-AF65-F5344CB8AC3E}">
        <p14:creationId xmlns:p14="http://schemas.microsoft.com/office/powerpoint/2010/main" val="31339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B1-6790-71B3-3DED-BC0DA77B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685" y="6241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Shipping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2C91-23CE-0067-F92C-B67217080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4960"/>
          </a:xfrm>
        </p:spPr>
        <p:txBody>
          <a:bodyPr/>
          <a:lstStyle/>
          <a:p>
            <a:r>
              <a:rPr lang="en-IN" dirty="0"/>
              <a:t>United package has most shipped quantities.</a:t>
            </a:r>
          </a:p>
          <a:p>
            <a:r>
              <a:rPr lang="en-IN" dirty="0"/>
              <a:t>Average freight charges are low for speedy charges.</a:t>
            </a:r>
          </a:p>
        </p:txBody>
      </p:sp>
    </p:spTree>
    <p:extLst>
      <p:ext uri="{BB962C8B-B14F-4D97-AF65-F5344CB8AC3E}">
        <p14:creationId xmlns:p14="http://schemas.microsoft.com/office/powerpoint/2010/main" val="13092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875A-1F90-C00C-B537-CAB0BF09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925" y="59363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6A64-726B-07D6-DD55-CB7D1460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 sales in Norway by decreasing the freight charges or by offering more discounts.</a:t>
            </a:r>
          </a:p>
          <a:p>
            <a:r>
              <a:rPr lang="en-IN" dirty="0"/>
              <a:t>Give incentives and other perks to manager number 8 to encourage his work.</a:t>
            </a:r>
          </a:p>
          <a:p>
            <a:r>
              <a:rPr lang="en-IN" dirty="0"/>
              <a:t>Offer special discounts for people who purchase frequently.</a:t>
            </a:r>
          </a:p>
          <a:p>
            <a:r>
              <a:rPr lang="en-IN" dirty="0"/>
              <a:t>Effective pricing strategies to boost sales.</a:t>
            </a:r>
          </a:p>
        </p:txBody>
      </p:sp>
    </p:spTree>
    <p:extLst>
      <p:ext uri="{BB962C8B-B14F-4D97-AF65-F5344CB8AC3E}">
        <p14:creationId xmlns:p14="http://schemas.microsoft.com/office/powerpoint/2010/main" val="287139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45EB-39C6-2DFC-FF42-47DAAF75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4A92-228D-E000-D7CD-A1574110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Analysis</a:t>
            </a:r>
          </a:p>
          <a:p>
            <a:r>
              <a:rPr lang="en-IN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240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5D1D-298B-D206-F6E6-B5E31571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66B7-D925-1F9A-663C-B1926FE8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key insights on order management, sales performance, employee productivity and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41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307D-AC87-5C5D-D2E4-7EFC9E8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629A9-13B4-A532-BFDD-9F48D03C0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370689"/>
              </p:ext>
            </p:extLst>
          </p:nvPr>
        </p:nvGraphicFramePr>
        <p:xfrm>
          <a:off x="838200" y="1690688"/>
          <a:ext cx="110998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6FA4-4F64-B8B7-FC21-C728C36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E1C2-94CD-EBB7-241A-C613270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015"/>
          </a:xfrm>
        </p:spPr>
        <p:txBody>
          <a:bodyPr/>
          <a:lstStyle/>
          <a:p>
            <a:r>
              <a:rPr lang="en-IN" dirty="0"/>
              <a:t>Highest quantity sold –USA(9223)-city(Boise)</a:t>
            </a:r>
          </a:p>
          <a:p>
            <a:r>
              <a:rPr lang="en-IN" dirty="0"/>
              <a:t>Lowest quantity sold- Norway(161)</a:t>
            </a:r>
          </a:p>
          <a:p>
            <a:r>
              <a:rPr lang="en-IN" dirty="0"/>
              <a:t>Order Days(order date-shipped date) is lower in case of Canada.</a:t>
            </a:r>
          </a:p>
          <a:p>
            <a:r>
              <a:rPr lang="en-IN" dirty="0"/>
              <a:t>Freight charges were generally lower for European countries and bit higher for countries like USA and Brazil.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4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CB78-531F-9814-71F6-87F9D8C2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05" y="56315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2BFE-FA9F-0A86-C22D-06973ABA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4960"/>
          </a:xfrm>
        </p:spPr>
        <p:txBody>
          <a:bodyPr/>
          <a:lstStyle/>
          <a:p>
            <a:r>
              <a:rPr lang="en-IN" dirty="0"/>
              <a:t>Beverages were the highest revenue yielding products.</a:t>
            </a:r>
          </a:p>
          <a:p>
            <a:r>
              <a:rPr lang="en-IN" dirty="0"/>
              <a:t>Argentina had the highest average unit price for beverages -61.21 USD.</a:t>
            </a:r>
          </a:p>
          <a:p>
            <a:r>
              <a:rPr lang="en-IN" dirty="0"/>
              <a:t>More discounts were given in Germany and USA.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8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0FF-23AD-FB3C-5214-E90E05EE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205" y="5733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84D0-1CC5-817F-936C-7E35E289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customers are either self employed or belong to sales representatives.</a:t>
            </a:r>
          </a:p>
          <a:p>
            <a:r>
              <a:rPr lang="en-IN" dirty="0"/>
              <a:t>Whatever the job title beverages are most </a:t>
            </a:r>
            <a:r>
              <a:rPr lang="en-IN" dirty="0" err="1"/>
              <a:t>perferred</a:t>
            </a:r>
            <a:r>
              <a:rPr lang="en-IN" dirty="0"/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278789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33FB-C7CF-59A9-0DBC-39D7997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45" y="56315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ACC3-3B3B-6E4E-7237-A0E21DA9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Expect for meat poultry and cereals others goods are sold highest around the month of April.</a:t>
            </a:r>
          </a:p>
          <a:p>
            <a:r>
              <a:rPr lang="en-IN" dirty="0"/>
              <a:t>In case of confectionaries and beverages we can notice an inverse relationship between price and demand.</a:t>
            </a:r>
          </a:p>
        </p:txBody>
      </p:sp>
    </p:spTree>
    <p:extLst>
      <p:ext uri="{BB962C8B-B14F-4D97-AF65-F5344CB8AC3E}">
        <p14:creationId xmlns:p14="http://schemas.microsoft.com/office/powerpoint/2010/main" val="156747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D5E1-D756-D464-76CA-53664B6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805" y="66475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5324-D4F9-0D69-330C-128B25F0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Employees belonged to the country of USA and UK</a:t>
            </a:r>
          </a:p>
          <a:p>
            <a:r>
              <a:rPr lang="en-IN" dirty="0"/>
              <a:t>Employees who report to id number 8 manager performs well.</a:t>
            </a:r>
          </a:p>
          <a:p>
            <a:r>
              <a:rPr lang="en-IN" dirty="0"/>
              <a:t>Employee id of 8 performs well.</a:t>
            </a:r>
          </a:p>
        </p:txBody>
      </p:sp>
    </p:spTree>
    <p:extLst>
      <p:ext uri="{BB962C8B-B14F-4D97-AF65-F5344CB8AC3E}">
        <p14:creationId xmlns:p14="http://schemas.microsoft.com/office/powerpoint/2010/main" val="36810727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269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Northwind Traders</vt:lpstr>
      <vt:lpstr>Index</vt:lpstr>
      <vt:lpstr>Problem Statement</vt:lpstr>
      <vt:lpstr>Analysis</vt:lpstr>
      <vt:lpstr>Location</vt:lpstr>
      <vt:lpstr>Product</vt:lpstr>
      <vt:lpstr>Customers</vt:lpstr>
      <vt:lpstr>Sales </vt:lpstr>
      <vt:lpstr>Employees</vt:lpstr>
      <vt:lpstr>Shipping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Dharshinee R</dc:creator>
  <cp:lastModifiedBy>Dharshinee R</cp:lastModifiedBy>
  <cp:revision>3</cp:revision>
  <dcterms:created xsi:type="dcterms:W3CDTF">2025-02-07T10:02:16Z</dcterms:created>
  <dcterms:modified xsi:type="dcterms:W3CDTF">2025-02-07T10:56:04Z</dcterms:modified>
</cp:coreProperties>
</file>