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ebuchet MS" charset="1" panose="020B0603020202020204"/>
      <p:regular r:id="rId10"/>
    </p:embeddedFont>
    <p:embeddedFont>
      <p:font typeface="Trebuchet MS Bold" charset="1" panose="020B0703020202020204"/>
      <p:regular r:id="rId11"/>
    </p:embeddedFont>
    <p:embeddedFont>
      <p:font typeface="Trebuchet MS Italics" charset="1" panose="020B0603020202090204"/>
      <p:regular r:id="rId12"/>
    </p:embeddedFont>
    <p:embeddedFont>
      <p:font typeface="Trebuchet MS Bold Italics" charset="1" panose="020B0703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https://drive.google.com/drive/folders/1QcCPNw4_1CZmW4p2xta0Y-BRPfxq1hP5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7144" y="1752501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07755" y="2752626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909888" y="790021"/>
            <a:ext cx="12458700" cy="853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spc="26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555742" y="1929768"/>
            <a:ext cx="9848575" cy="236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2"/>
              </a:lnSpc>
            </a:pPr>
            <a:r>
              <a:rPr lang="en-US" sz="5243" spc="-10">
                <a:solidFill>
                  <a:srgbClr val="2D936B"/>
                </a:solidFill>
                <a:latin typeface="Trebuchet MS Bold"/>
              </a:rPr>
              <a:t>Final Project - online food orders feedback  prediction using rnn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139238" y="4820034"/>
            <a:ext cx="9525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5327220" y="6192493"/>
            <a:ext cx="9133748" cy="365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DHARSHINI UDAY.U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711721244013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III Btech CSBS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KGISL Istitute Of Technology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445384" y="5186462"/>
            <a:ext cx="4069292" cy="82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6"/>
              </a:lnSpc>
              <a:spcBef>
                <a:spcPct val="0"/>
              </a:spcBef>
            </a:pPr>
            <a:r>
              <a:rPr lang="en-US" sz="5380" spc="48">
                <a:solidFill>
                  <a:srgbClr val="2D936B"/>
                </a:solidFill>
                <a:latin typeface="Trebuchet MS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401675" y="896301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777150" y="2027896"/>
            <a:ext cx="7123981" cy="5370147"/>
          </a:xfrm>
          <a:custGeom>
            <a:avLst/>
            <a:gdLst/>
            <a:ahLst/>
            <a:cxnLst/>
            <a:rect r="r" b="b" t="t" l="l"/>
            <a:pathLst>
              <a:path h="5370147" w="7123981">
                <a:moveTo>
                  <a:pt x="0" y="0"/>
                </a:moveTo>
                <a:lnTo>
                  <a:pt x="7123980" y="0"/>
                </a:lnTo>
                <a:lnTo>
                  <a:pt x="7123980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4888" y="2059353"/>
            <a:ext cx="7217104" cy="5370147"/>
          </a:xfrm>
          <a:custGeom>
            <a:avLst/>
            <a:gdLst/>
            <a:ahLst/>
            <a:cxnLst/>
            <a:rect r="r" b="b" t="t" l="l"/>
            <a:pathLst>
              <a:path h="5370147" w="7217104">
                <a:moveTo>
                  <a:pt x="0" y="0"/>
                </a:moveTo>
                <a:lnTo>
                  <a:pt x="7217105" y="0"/>
                </a:lnTo>
                <a:lnTo>
                  <a:pt x="7217105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32998" y="572451"/>
            <a:ext cx="533035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4888" y="9174797"/>
            <a:ext cx="1845945" cy="46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37" u="sng">
                <a:solidFill>
                  <a:srgbClr val="006FC0"/>
                </a:solidFill>
                <a:latin typeface="Trebuchet MS"/>
                <a:hlinkClick r:id="rId5" tooltip="https://drive.google.com/drive/folders/1QcCPNw4_1CZmW4p2xta0Y-BRPfxq1hP5"/>
              </a:rPr>
              <a:t>Demo 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558838" y="785812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00088" y="51879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5981" y="2705992"/>
            <a:ext cx="13344525" cy="486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59"/>
              </a:lnSpc>
            </a:pPr>
            <a:r>
              <a:rPr lang="en-US" sz="7966" spc="9">
                <a:solidFill>
                  <a:srgbClr val="000000"/>
                </a:solidFill>
                <a:latin typeface="Trebuchet MS Bold"/>
              </a:rPr>
              <a:t>Feedback Forecasting: </a:t>
            </a:r>
            <a:r>
              <a:rPr lang="en-US" sz="7966" spc="9">
                <a:solidFill>
                  <a:srgbClr val="000000"/>
                </a:solidFill>
                <a:latin typeface="Trebuchet MS"/>
              </a:rPr>
              <a:t>Enhancing Online Food Ordering Experiences with Recurrent Neural Networks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96562" y="661987"/>
            <a:ext cx="8594739" cy="924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15"/>
              </a:lnSpc>
            </a:pP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4. Solution and Value  Proposition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3535408" y="785812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40024" y="2687092"/>
            <a:ext cx="11213926" cy="600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54362" indent="-427181" lvl="1">
              <a:lnSpc>
                <a:spcPts val="4748"/>
              </a:lnSpc>
              <a:buFont typeface="Arial"/>
              <a:buChar char="•"/>
            </a:pPr>
            <a:r>
              <a:rPr lang="en-US" sz="3957" spc="11">
                <a:solidFill>
                  <a:srgbClr val="000000"/>
                </a:solidFill>
                <a:latin typeface="Trebuchet MS"/>
              </a:rPr>
              <a:t>Existing methods for predicting online food feedback lack precision and reliability, presenting significant challenges for businesses in the food industry that rely on accurate feedback analysis.</a:t>
            </a:r>
          </a:p>
          <a:p>
            <a:pPr>
              <a:lnSpc>
                <a:spcPts val="4748"/>
              </a:lnSpc>
            </a:pPr>
          </a:p>
          <a:p>
            <a:pPr algn="l" marL="854362" indent="-427181" lvl="1">
              <a:lnSpc>
                <a:spcPts val="4748"/>
              </a:lnSpc>
              <a:buFont typeface="Arial"/>
              <a:buChar char="•"/>
            </a:pPr>
            <a:r>
              <a:rPr lang="en-US" sz="3957" spc="13">
                <a:solidFill>
                  <a:srgbClr val="000000"/>
                </a:solidFill>
                <a:latin typeface="Trebuchet MS"/>
              </a:rPr>
              <a:t> Inaccurate predictions can lead to decreased customer satisfaction, hampered business growth, and inefficient resource allocation.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3535408" y="1018063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335756" y="522779"/>
            <a:ext cx="7895272" cy="98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14412" y="1776273"/>
            <a:ext cx="13389905" cy="728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6628" indent="-373314" lvl="1">
              <a:lnSpc>
                <a:spcPts val="4149"/>
              </a:lnSpc>
              <a:buFont typeface="Arial"/>
              <a:buChar char="•"/>
            </a:pPr>
            <a:r>
              <a:rPr lang="en-US" sz="3458" spc="3">
                <a:solidFill>
                  <a:srgbClr val="000000"/>
                </a:solidFill>
                <a:latin typeface="Trebuchet MS"/>
              </a:rPr>
              <a:t>Our project aims to construct an innovative time series prediction model specialized in forecasting feedback trends from online food orders.</a:t>
            </a:r>
          </a:p>
          <a:p>
            <a:pPr>
              <a:lnSpc>
                <a:spcPts val="4149"/>
              </a:lnSpc>
            </a:pPr>
          </a:p>
          <a:p>
            <a:pPr marL="746628" indent="-373314" lvl="1">
              <a:lnSpc>
                <a:spcPts val="4149"/>
              </a:lnSpc>
              <a:buFont typeface="Arial"/>
              <a:buChar char="•"/>
            </a:pPr>
            <a:r>
              <a:rPr lang="en-US" sz="3458" spc="3">
                <a:solidFill>
                  <a:srgbClr val="000000"/>
                </a:solidFill>
                <a:latin typeface="Trebuchet MS"/>
              </a:rPr>
              <a:t>Utilizing cutting-edge machine learning methodologies, our primary goal is to furnish precise and dependable feedback forecasts to empower decision-making across the online food industry.</a:t>
            </a:r>
          </a:p>
          <a:p>
            <a:pPr>
              <a:lnSpc>
                <a:spcPts val="4149"/>
              </a:lnSpc>
            </a:pPr>
          </a:p>
          <a:p>
            <a:pPr algn="l" marL="746628" indent="-373314" lvl="1">
              <a:lnSpc>
                <a:spcPts val="4149"/>
              </a:lnSpc>
              <a:buFont typeface="Arial"/>
              <a:buChar char="•"/>
            </a:pPr>
            <a:r>
              <a:rPr lang="en-US" sz="3458" spc="4">
                <a:solidFill>
                  <a:srgbClr val="000000"/>
                </a:solidFill>
                <a:latin typeface="Trebuchet MS"/>
              </a:rPr>
              <a:t>By conducting thorough data analysis, model refinement, and validation, our objective is to furnish stakeholders with a robust solution for enhancing customer satisfaction, operational efficiency, and strategic decision-making in response to evolving feedback dynamics.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587508" y="1111312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596741" y="583946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58962" y="1050887"/>
            <a:ext cx="13545355" cy="817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46"/>
              </a:lnSpc>
            </a:pPr>
          </a:p>
          <a:p>
            <a:pPr>
              <a:lnSpc>
                <a:spcPts val="5846"/>
              </a:lnSpc>
            </a:pPr>
            <a:r>
              <a:rPr lang="en-US" sz="4872" spc="-14">
                <a:solidFill>
                  <a:srgbClr val="000000"/>
                </a:solidFill>
                <a:latin typeface="Trebuchet MS"/>
              </a:rPr>
              <a:t>1.Online Food Platforms and Restaurants: These entities rely on accurate feedback predictions to enhance their services, optimize menus, and improve overall customer satisfaction.</a:t>
            </a:r>
          </a:p>
          <a:p>
            <a:pPr>
              <a:lnSpc>
                <a:spcPts val="5846"/>
              </a:lnSpc>
            </a:pPr>
          </a:p>
          <a:p>
            <a:pPr algn="l">
              <a:lnSpc>
                <a:spcPts val="5846"/>
              </a:lnSpc>
            </a:pPr>
            <a:r>
              <a:rPr lang="en-US" sz="4872" spc="-15">
                <a:solidFill>
                  <a:srgbClr val="000000"/>
                </a:solidFill>
                <a:latin typeface="Trebuchet MS"/>
              </a:rPr>
              <a:t>2.Delivery Personnel and Customer Support Teams: Delivery personnel and customer support teams utilize feedback predictions to anticipate and address potential issues, ensuring seamless order deliveries and customer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598092" y="2332327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535408" y="58483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335375" y="393383"/>
            <a:ext cx="14644688" cy="164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565312" y="2209178"/>
            <a:ext cx="10207838" cy="6966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0024" indent="-385012" lvl="1">
              <a:lnSpc>
                <a:spcPts val="4279"/>
              </a:lnSpc>
              <a:buFont typeface="Arial"/>
              <a:buChar char="•"/>
            </a:pPr>
            <a:r>
              <a:rPr lang="en-US" sz="3566" spc="21">
                <a:solidFill>
                  <a:srgbClr val="000000"/>
                </a:solidFill>
                <a:latin typeface="Trebuchet MS"/>
              </a:rPr>
              <a:t>Our solution employs advanced recurrent neural networks (RNNs) to predict online food order feedback accurately.</a:t>
            </a:r>
          </a:p>
          <a:p>
            <a:pPr>
              <a:lnSpc>
                <a:spcPts val="4279"/>
              </a:lnSpc>
            </a:pPr>
          </a:p>
          <a:p>
            <a:pPr marL="770024" indent="-385012" lvl="1">
              <a:lnSpc>
                <a:spcPts val="4279"/>
              </a:lnSpc>
              <a:buFont typeface="Arial"/>
              <a:buChar char="•"/>
            </a:pPr>
            <a:r>
              <a:rPr lang="en-US" sz="3566" spc="21">
                <a:solidFill>
                  <a:srgbClr val="000000"/>
                </a:solidFill>
                <a:latin typeface="Trebuchet MS"/>
              </a:rPr>
              <a:t>By analyzing various factors like order details and customer profiles, our model generates actionable insights to enhance service quality and tailor offerings.</a:t>
            </a:r>
          </a:p>
          <a:p>
            <a:pPr>
              <a:lnSpc>
                <a:spcPts val="4279"/>
              </a:lnSpc>
            </a:pPr>
          </a:p>
          <a:p>
            <a:pPr algn="l" marL="770024" indent="-385012" lvl="1">
              <a:lnSpc>
                <a:spcPts val="4279"/>
              </a:lnSpc>
              <a:buFont typeface="Arial"/>
              <a:buChar char="•"/>
            </a:pPr>
            <a:r>
              <a:rPr lang="en-US" sz="3566" spc="24">
                <a:solidFill>
                  <a:srgbClr val="000000"/>
                </a:solidFill>
                <a:latin typeface="Trebuchet MS"/>
              </a:rPr>
              <a:t>This approach empowers businesses to optimize customer experiences, refine strategies, and stay ahead in the competitive food industry.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395622" y="869500"/>
            <a:ext cx="611273" cy="629797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0" y="514350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2" y="0"/>
                </a:lnTo>
                <a:lnTo>
                  <a:pt x="3700462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35756" y="359595"/>
            <a:ext cx="11314748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76829" y="1892250"/>
            <a:ext cx="12768008" cy="782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5831" indent="-397915" lvl="1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Our solution's stacked LSTM architecture ensures unprecedented precision in feedback prediction.</a:t>
            </a:r>
          </a:p>
          <a:p>
            <a:pPr>
              <a:lnSpc>
                <a:spcPts val="4423"/>
              </a:lnSpc>
            </a:pPr>
          </a:p>
          <a:p>
            <a:pPr marL="795831" indent="-397915" lvl="1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Real-time integration of environmental data enhances adaptability and accuracy, setting a new standard in predictive analytics.</a:t>
            </a:r>
          </a:p>
          <a:p>
            <a:pPr>
              <a:lnSpc>
                <a:spcPts val="4423"/>
              </a:lnSpc>
            </a:pPr>
          </a:p>
          <a:p>
            <a:pPr marL="795831" indent="-397915" lvl="1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Empowering businesses with actionable insights, our solution revolutionizes customer feedback strategies, driving growth and satisfaction.</a:t>
            </a:r>
          </a:p>
          <a:p>
            <a:pPr>
              <a:lnSpc>
                <a:spcPts val="4423"/>
              </a:lnSpc>
            </a:pPr>
          </a:p>
          <a:p>
            <a:pPr algn="l" marL="795831" indent="-397915" lvl="1">
              <a:lnSpc>
                <a:spcPts val="4423"/>
              </a:lnSpc>
              <a:buFont typeface="Arial"/>
              <a:buChar char="•"/>
            </a:pPr>
            <a:r>
              <a:rPr lang="en-US" sz="3686" spc="17">
                <a:solidFill>
                  <a:srgbClr val="000000"/>
                </a:solidFill>
                <a:latin typeface="Trebuchet MS"/>
              </a:rPr>
              <a:t>A pioneering leap in predictive analytics, our solution transforms industries by redefining how businesses understand and respond to feedback.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9863358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535408" y="769143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279181" y="1235787"/>
            <a:ext cx="12517468" cy="8589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5898" indent="-362949" lvl="1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Our modeling approach centers around a stacked LSTM (Long Short-Term Memory) architecture, renowned for its proficiency in capturing temporal dependencies within sequential data.</a:t>
            </a:r>
          </a:p>
          <a:p>
            <a:pPr>
              <a:lnSpc>
                <a:spcPts val="4034"/>
              </a:lnSpc>
            </a:pPr>
          </a:p>
          <a:p>
            <a:pPr marL="725898" indent="-362949" lvl="1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We implement dropout regularization techniques to prevent overfitting, thereby enhancing the model's generalization capabilities.</a:t>
            </a:r>
          </a:p>
          <a:p>
            <a:pPr>
              <a:lnSpc>
                <a:spcPts val="4034"/>
              </a:lnSpc>
            </a:pPr>
          </a:p>
          <a:p>
            <a:pPr marL="725898" indent="-362949" lvl="1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Collaboratively, our team integrates wireframes to visualize and iterate on the model design, fostering transparency and effective communication throughout the development process.</a:t>
            </a:r>
          </a:p>
          <a:p>
            <a:pPr>
              <a:lnSpc>
                <a:spcPts val="4034"/>
              </a:lnSpc>
            </a:pPr>
          </a:p>
          <a:p>
            <a:pPr algn="l" marL="725898" indent="-362949" lvl="1">
              <a:lnSpc>
                <a:spcPts val="4034"/>
              </a:lnSpc>
              <a:buFont typeface="Arial"/>
              <a:buChar char="•"/>
            </a:pPr>
            <a:r>
              <a:rPr lang="en-US" sz="3362" spc="-9">
                <a:solidFill>
                  <a:srgbClr val="000000"/>
                </a:solidFill>
                <a:latin typeface="Trebuchet MS"/>
              </a:rPr>
              <a:t>Through iterative refinement, we continuously optimize the forecasting model, ensuring robust performance and reliability in predicting online food order feedback.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5756" y="188118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DAGBoQHpXZU</dc:identifier>
  <dcterms:modified xsi:type="dcterms:W3CDTF">2011-08-01T06:04:30Z</dcterms:modified>
  <cp:revision>1</cp:revision>
  <dc:title>CAPSTONE PROJECT</dc:title>
</cp:coreProperties>
</file>