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 </a:t>
            </a:r>
            <a:r>
              <a:rPr altLang="en-GB" dirty="0" sz="2400" lang="en-US"/>
              <a:t>R</a:t>
            </a:r>
            <a:r>
              <a:rPr altLang="en-GB" dirty="0" sz="2400" lang="en-US"/>
              <a:t>A</a:t>
            </a:r>
            <a:r>
              <a:rPr altLang="en-GB" dirty="0" sz="2400" lang="en-US"/>
              <a:t>M</a:t>
            </a:r>
            <a:r>
              <a:rPr altLang="en-GB" dirty="0" sz="2400" lang="en-US"/>
              <a:t>Y</a:t>
            </a:r>
            <a:r>
              <a:rPr altLang="en-GB" dirty="0" sz="2400" lang="en-US"/>
              <a:t>A</a:t>
            </a:r>
            <a:r>
              <a:rPr altLang="en-GB" dirty="0" sz="2400" lang="en-US"/>
              <a:t> </a:t>
            </a:r>
            <a:r>
              <a:rPr altLang="en-GB" dirty="0" sz="2400" lang="en-US"/>
              <a:t>N</a:t>
            </a:r>
            <a:endParaRPr altLang="en-US" lang="zh-CN"/>
          </a:p>
          <a:p>
            <a:r>
              <a:rPr dirty="0" sz="2400" lang="en-US"/>
              <a:t>REGISTER NO AND NMID: </a:t>
            </a:r>
            <a:r>
              <a:rPr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1</a:t>
            </a:r>
            <a:r>
              <a:rPr altLang="en-GB" dirty="0" sz="2400" lang="en-US"/>
              <a:t>9</a:t>
            </a:r>
            <a:r>
              <a:rPr altLang="en-GB" dirty="0" sz="2400" lang="en-US"/>
              <a:t>5</a:t>
            </a:r>
            <a:r>
              <a:rPr altLang="en-GB" dirty="0" sz="2400" lang="en-US"/>
              <a:t>7</a:t>
            </a:r>
            <a:endParaRPr dirty="0" sz="2400" lang="en-US">
              <a:cs typeface="Calibri"/>
            </a:endParaRPr>
          </a:p>
          <a:p>
            <a:r>
              <a:rPr dirty="0" sz="2400" lang="en-US"/>
              <a:t>DEPARTMENT: </a:t>
            </a:r>
            <a:r>
              <a:rPr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a:t>
            </a:r>
            <a:r>
              <a:rPr altLang="en-GB" dirty="0" sz="2400" lang="en-US"/>
              <a:t>E</a:t>
            </a:r>
            <a:r>
              <a:rPr altLang="en-GB" dirty="0" sz="2400" lang="en-US"/>
              <a:t>R</a:t>
            </a:r>
            <a:r>
              <a:rPr altLang="en-GB" dirty="0" sz="2400" lang="en-US"/>
              <a:t> </a:t>
            </a:r>
            <a:r>
              <a:rPr altLang="en-GB" dirty="0" sz="2400" lang="en-US"/>
              <a:t>S</a:t>
            </a:r>
            <a:r>
              <a:rPr altLang="en-GB" dirty="0" sz="2400" lang="en-US"/>
              <a:t>C</a:t>
            </a:r>
            <a:r>
              <a:rPr altLang="en-GB" dirty="0" sz="2400" lang="en-US"/>
              <a:t>I</a:t>
            </a:r>
            <a:r>
              <a:rPr altLang="en-GB" dirty="0" sz="2400" lang="en-US"/>
              <a:t>E</a:t>
            </a:r>
            <a:r>
              <a:rPr altLang="en-GB" dirty="0" sz="2400" lang="en-US"/>
              <a:t>NCE </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0">
            <a:off x="3412205" y="3595737"/>
            <a:ext cx="4736369" cy="326226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610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2148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032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23774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1767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5086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5" y="1973579"/>
            <a:ext cx="7891160" cy="21488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596900"/>
          </a:xfrm>
        </p:spPr>
        <p:txBody>
          <a:bodyPr/>
          <a:p>
            <a:r>
              <a:rPr dirty="0" lang="en-IN"/>
              <a:t>FEATURES AND FUNCTIONALITY</a:t>
            </a:r>
          </a:p>
        </p:txBody>
      </p:sp>
      <p:sp>
        <p:nvSpPr>
          <p:cNvPr id="1048609"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2025-09-08T14:57:14Z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26fc8fe88aaa4227870f2d8c57504b07</vt:lpwstr>
  </property>
</Properties>
</file>