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797675" cy="9925050"/>
  <p:embeddedFontLst>
    <p:embeddedFont>
      <p:font typeface="Gill Sans" panose="020B0502020104020203"/>
      <p:regular r:id="rId23"/>
    </p:embeddedFont>
    <p:embeddedFont>
      <p:font typeface="Calibri" panose="020F0502020204030204"/>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1" userDrawn="1">
          <p15:clr>
            <a:srgbClr val="A4A3A4"/>
          </p15:clr>
        </p15:guide>
        <p15:guide id="2" pos="28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5C6ED05-2FC7-4DD6-BF72-1BD50E1FB267}" styleName="Table_0">
    <a:wholeTbl>
      <a:tcTxStyle>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AF1"/>
          </a:solidFill>
        </a:fill>
      </a:tcStyle>
    </a:wholeTbl>
    <a:band1H>
      <a:tcTxStyle/>
      <a:tcStyle>
        <a:tcBdr/>
        <a:fill>
          <a:solidFill>
            <a:srgbClr val="CED2E2"/>
          </a:solidFill>
        </a:fill>
      </a:tcStyle>
    </a:band1H>
    <a:band2H>
      <a:tcTxStyle/>
      <a:tcStyle>
        <a:tcBdr/>
      </a:tcStyle>
    </a:band2H>
    <a:band1V>
      <a:tcTxStyle/>
      <a:tcStyle>
        <a:tcBdr/>
        <a:fill>
          <a:solidFill>
            <a:srgbClr val="CED2E2"/>
          </a:solidFill>
        </a:fill>
      </a:tcStyle>
    </a:band1V>
    <a:band2V>
      <a:tcTxStyle/>
      <a:tcStyle>
        <a:tcBdr/>
      </a:tcStyle>
    </a:band2V>
    <a:lastCol>
      <a:tcTxStyle b="on">
        <a:font>
          <a:latin typeface="Gill Sans MT"/>
          <a:ea typeface="Gill Sans MT"/>
          <a:cs typeface="Gill Sans MT"/>
        </a:font>
        <a:schemeClr val="lt1"/>
      </a:tcTxStyle>
      <a:tcStyle>
        <a:tcBdr/>
        <a:fill>
          <a:solidFill>
            <a:schemeClr val="accent1"/>
          </a:solidFill>
        </a:fill>
      </a:tcStyle>
    </a:lastCol>
    <a:firstCol>
      <a:tcTxStyle b="on">
        <a:font>
          <a:latin typeface="Gill Sans MT"/>
          <a:ea typeface="Gill Sans MT"/>
          <a:cs typeface="Gill Sans MT"/>
        </a:font>
        <a:schemeClr val="lt1"/>
      </a:tcTxStyle>
      <a:tcStyle>
        <a:tcBdr/>
        <a:fill>
          <a:solidFill>
            <a:schemeClr val="accent1"/>
          </a:solidFill>
        </a:fill>
      </a:tcStyle>
    </a:firstCol>
    <a:lastRow>
      <a:tcTxStyle b="on">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1"/>
        <p:guide pos="283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46400" cy="495300"/>
          </a:xfrm>
          <a:prstGeom prst="rect">
            <a:avLst/>
          </a:prstGeom>
          <a:noFill/>
          <a:ln>
            <a:noFill/>
          </a:ln>
        </p:spPr>
        <p:txBody>
          <a:bodyPr spcFirstLastPara="1" wrap="square" lIns="95550" tIns="47775" rIns="95550" bIns="47775"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49688" y="0"/>
            <a:ext cx="2946400" cy="495300"/>
          </a:xfrm>
          <a:prstGeom prst="rect">
            <a:avLst/>
          </a:prstGeom>
          <a:noFill/>
          <a:ln>
            <a:noFill/>
          </a:ln>
        </p:spPr>
        <p:txBody>
          <a:bodyPr spcFirstLastPara="1" wrap="square" lIns="95550" tIns="47775" rIns="95550" bIns="47775"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rmAutofit/>
          </a:bodyPr>
          <a:lstStyle>
            <a:lvl1pPr marL="457200" marR="0" lvl="0"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36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9429750"/>
            <a:ext cx="2946400" cy="495300"/>
          </a:xfrm>
          <a:prstGeom prst="rect">
            <a:avLst/>
          </a:prstGeom>
          <a:noFill/>
          <a:ln>
            <a:noFill/>
          </a:ln>
        </p:spPr>
        <p:txBody>
          <a:bodyPr spcFirstLastPara="1" wrap="square" lIns="95550" tIns="47775" rIns="95550" bIns="47775"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marR="0" lvl="0" indent="0" algn="r" rtl="0">
              <a:lnSpc>
                <a:spcPct val="100000"/>
              </a:lnSpc>
              <a:spcBef>
                <a:spcPts val="0"/>
              </a:spcBef>
              <a:spcAft>
                <a:spcPts val="0"/>
              </a:spcAft>
              <a:buClr>
                <a:srgbClr val="000000"/>
              </a:buClr>
              <a:buSzPts val="1300"/>
              <a:buFont typeface="Arial" panose="020B0604020202020204"/>
              <a:buNone/>
            </a:pPr>
            <a:fld id="{00000000-1234-1234-1234-123412341234}" type="slidenum">
              <a:rPr lang="en-US" sz="13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3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p1: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 name="Google Shape;104;p1: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9" name="Shape 179"/>
        <p:cNvGrpSpPr/>
        <p:nvPr/>
      </p:nvGrpSpPr>
      <p:grpSpPr>
        <a:xfrm>
          <a:off x="0" y="0"/>
          <a:ext cx="0" cy="0"/>
          <a:chOff x="0" y="0"/>
          <a:chExt cx="0" cy="0"/>
        </a:xfrm>
      </p:grpSpPr>
      <p:sp>
        <p:nvSpPr>
          <p:cNvPr id="180" name="Google Shape;180;p10: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1" name="Google Shape;181;p10: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p11: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11: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3" name="Shape 193"/>
        <p:cNvGrpSpPr/>
        <p:nvPr/>
      </p:nvGrpSpPr>
      <p:grpSpPr>
        <a:xfrm>
          <a:off x="0" y="0"/>
          <a:ext cx="0" cy="0"/>
          <a:chOff x="0" y="0"/>
          <a:chExt cx="0" cy="0"/>
        </a:xfrm>
      </p:grpSpPr>
      <p:sp>
        <p:nvSpPr>
          <p:cNvPr id="194" name="Google Shape;194;p12: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5" name="Google Shape;195;p12: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p13: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3" name="Google Shape;203;p13: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p14: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0" name="Google Shape;210;p14: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p15: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7" name="Google Shape;217;p15: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p16: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4" name="Google Shape;224;p16: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2: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0" name="Google Shape;110;p2: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p3: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7" name="Google Shape;117;p3: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4: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rm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5" name="Google Shape;125;p4:notes"/>
          <p:cNvSpPr txBox="1"/>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5: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 name="Google Shape;134;p5: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9" name="Shape 139"/>
        <p:cNvGrpSpPr/>
        <p:nvPr/>
      </p:nvGrpSpPr>
      <p:grpSpPr>
        <a:xfrm>
          <a:off x="0" y="0"/>
          <a:ext cx="0" cy="0"/>
          <a:chOff x="0" y="0"/>
          <a:chExt cx="0" cy="0"/>
        </a:xfrm>
      </p:grpSpPr>
      <p:sp>
        <p:nvSpPr>
          <p:cNvPr id="140" name="Google Shape;140;p6: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1" name="Google Shape;141;p6: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7: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8" name="Google Shape;148;p7: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8: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8: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rm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7" name="Google Shape;167;p8:notes"/>
          <p:cNvSpPr txBox="1"/>
          <p:nvPr>
            <p:ph type="sldNum" idx="12"/>
          </p:nvPr>
        </p:nvSpPr>
        <p:spPr>
          <a:xfrm>
            <a:off x="3849688" y="9429750"/>
            <a:ext cx="2946400" cy="495300"/>
          </a:xfrm>
          <a:prstGeom prst="rect">
            <a:avLst/>
          </a:prstGeom>
          <a:noFill/>
          <a:ln>
            <a:noFill/>
          </a:ln>
        </p:spPr>
        <p:txBody>
          <a:bodyPr spcFirstLastPara="1" wrap="square" lIns="95550" tIns="47775" rIns="95550" bIns="47775"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9:notes"/>
          <p:cNvSpPr txBox="1"/>
          <p:nvPr>
            <p:ph type="body" idx="1"/>
          </p:nvPr>
        </p:nvSpPr>
        <p:spPr>
          <a:xfrm>
            <a:off x="679450" y="4714875"/>
            <a:ext cx="5438775" cy="4465638"/>
          </a:xfrm>
          <a:prstGeom prst="rect">
            <a:avLst/>
          </a:prstGeom>
          <a:noFill/>
          <a:ln>
            <a:noFill/>
          </a:ln>
        </p:spPr>
        <p:txBody>
          <a:bodyPr spcFirstLastPara="1" wrap="square" lIns="95550" tIns="47775" rIns="95550" bIns="47775"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4" name="Google Shape;174;p9:notes"/>
          <p:cNvSpPr/>
          <p:nvPr>
            <p:ph type="sldImg" idx="2"/>
          </p:nvPr>
        </p:nvSpPr>
        <p:spPr>
          <a:xfrm>
            <a:off x="92075" y="746125"/>
            <a:ext cx="6613525" cy="3721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8" name="Shape 18"/>
        <p:cNvGrpSpPr/>
        <p:nvPr/>
      </p:nvGrpSpPr>
      <p:grpSpPr>
        <a:xfrm>
          <a:off x="0" y="0"/>
          <a:ext cx="0" cy="0"/>
          <a:chOff x="0" y="0"/>
          <a:chExt cx="0" cy="0"/>
        </a:xfrm>
      </p:grpSpPr>
      <p:sp>
        <p:nvSpPr>
          <p:cNvPr id="19" name="Google Shape;19;p18"/>
          <p:cNvSpPr/>
          <p:nvPr/>
        </p:nvSpPr>
        <p:spPr>
          <a:xfrm>
            <a:off x="334487" y="454916"/>
            <a:ext cx="8475027" cy="944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0" name="Google Shape;20;p18"/>
          <p:cNvSpPr txBox="1"/>
          <p:nvPr>
            <p:ph type="title"/>
          </p:nvPr>
        </p:nvSpPr>
        <p:spPr>
          <a:xfrm>
            <a:off x="435895" y="547244"/>
            <a:ext cx="8272212" cy="74124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type="body" idx="1"/>
          </p:nvPr>
        </p:nvSpPr>
        <p:spPr>
          <a:xfrm>
            <a:off x="435895" y="1671003"/>
            <a:ext cx="4066793" cy="2724785"/>
          </a:xfrm>
          <a:prstGeom prst="rect">
            <a:avLst/>
          </a:prstGeom>
          <a:noFill/>
          <a:ln>
            <a:noFill/>
          </a:ln>
        </p:spPr>
        <p:txBody>
          <a:bodyPr spcFirstLastPara="1" wrap="square" lIns="91425" tIns="45700" rIns="91425" bIns="45700" anchor="ctr" anchorCtr="0">
            <a:normAutofit/>
          </a:bodyPr>
          <a:lstStyle>
            <a:lvl1pPr marL="457200" lvl="0" indent="-334010" algn="l">
              <a:lnSpc>
                <a:spcPct val="100000"/>
              </a:lnSpc>
              <a:spcBef>
                <a:spcPts val="360"/>
              </a:spcBef>
              <a:spcAft>
                <a:spcPts val="0"/>
              </a:spcAft>
              <a:buSzPts val="1656"/>
              <a:buChar char="◼"/>
              <a:defRPr/>
            </a:lvl1pPr>
            <a:lvl2pPr marL="914400" lvl="1" indent="-334010" algn="l">
              <a:lnSpc>
                <a:spcPct val="100000"/>
              </a:lnSpc>
              <a:spcBef>
                <a:spcPts val="450"/>
              </a:spcBef>
              <a:spcAft>
                <a:spcPts val="0"/>
              </a:spcAft>
              <a:buSzPts val="1656"/>
              <a:buChar char="◼"/>
              <a:defRPr/>
            </a:lvl2pPr>
            <a:lvl3pPr marL="1371600" lvl="2" indent="-334010" algn="l">
              <a:lnSpc>
                <a:spcPct val="100000"/>
              </a:lnSpc>
              <a:spcBef>
                <a:spcPts val="450"/>
              </a:spcBef>
              <a:spcAft>
                <a:spcPts val="0"/>
              </a:spcAft>
              <a:buSzPts val="1656"/>
              <a:buChar char="◼"/>
              <a:defRPr/>
            </a:lvl3pPr>
            <a:lvl4pPr marL="1828800" lvl="3" indent="-334010" algn="l">
              <a:lnSpc>
                <a:spcPct val="100000"/>
              </a:lnSpc>
              <a:spcBef>
                <a:spcPts val="450"/>
              </a:spcBef>
              <a:spcAft>
                <a:spcPts val="0"/>
              </a:spcAft>
              <a:buSzPts val="1656"/>
              <a:buChar char="◼"/>
              <a:defRPr/>
            </a:lvl4pPr>
            <a:lvl5pPr marL="2286000" lvl="4" indent="-334010" algn="l">
              <a:lnSpc>
                <a:spcPct val="100000"/>
              </a:lnSpc>
              <a:spcBef>
                <a:spcPts val="450"/>
              </a:spcBef>
              <a:spcAft>
                <a:spcPts val="0"/>
              </a:spcAft>
              <a:buSzPts val="1656"/>
              <a:buChar char="◼"/>
              <a:defRPr/>
            </a:lvl5pPr>
            <a:lvl6pPr marL="2743200" lvl="5" indent="-334010" algn="l">
              <a:lnSpc>
                <a:spcPct val="100000"/>
              </a:lnSpc>
              <a:spcBef>
                <a:spcPts val="450"/>
              </a:spcBef>
              <a:spcAft>
                <a:spcPts val="0"/>
              </a:spcAft>
              <a:buSzPts val="1656"/>
              <a:buChar char="◼"/>
              <a:defRPr/>
            </a:lvl6pPr>
            <a:lvl7pPr marL="3200400" lvl="6" indent="-334010" algn="l">
              <a:lnSpc>
                <a:spcPct val="100000"/>
              </a:lnSpc>
              <a:spcBef>
                <a:spcPts val="450"/>
              </a:spcBef>
              <a:spcAft>
                <a:spcPts val="0"/>
              </a:spcAft>
              <a:buSzPts val="1656"/>
              <a:buChar char="◼"/>
              <a:defRPr/>
            </a:lvl7pPr>
            <a:lvl8pPr marL="3657600" lvl="7" indent="-334010" algn="l">
              <a:lnSpc>
                <a:spcPct val="100000"/>
              </a:lnSpc>
              <a:spcBef>
                <a:spcPts val="450"/>
              </a:spcBef>
              <a:spcAft>
                <a:spcPts val="0"/>
              </a:spcAft>
              <a:buSzPts val="1656"/>
              <a:buChar char="◼"/>
              <a:defRPr/>
            </a:lvl8pPr>
            <a:lvl9pPr marL="4114800" lvl="8" indent="-334010" algn="l">
              <a:lnSpc>
                <a:spcPct val="100000"/>
              </a:lnSpc>
              <a:spcBef>
                <a:spcPts val="450"/>
              </a:spcBef>
              <a:spcAft>
                <a:spcPts val="450"/>
              </a:spcAft>
              <a:buSzPts val="1656"/>
              <a:buChar char="◼"/>
              <a:defRPr/>
            </a:lvl9pPr>
          </a:lstStyle>
          <a:p/>
        </p:txBody>
      </p:sp>
      <p:sp>
        <p:nvSpPr>
          <p:cNvPr id="22" name="Google Shape;22;p18"/>
          <p:cNvSpPr txBox="1"/>
          <p:nvPr>
            <p:ph type="body" idx="2"/>
          </p:nvPr>
        </p:nvSpPr>
        <p:spPr>
          <a:xfrm>
            <a:off x="4641313" y="1671003"/>
            <a:ext cx="4066794" cy="2724785"/>
          </a:xfrm>
          <a:prstGeom prst="rect">
            <a:avLst/>
          </a:prstGeom>
          <a:noFill/>
          <a:ln>
            <a:noFill/>
          </a:ln>
        </p:spPr>
        <p:txBody>
          <a:bodyPr spcFirstLastPara="1" wrap="square" lIns="91425" tIns="45700" rIns="91425" bIns="45700" anchor="ctr" anchorCtr="0">
            <a:normAutofit/>
          </a:bodyPr>
          <a:lstStyle>
            <a:lvl1pPr marL="457200" lvl="0" indent="-334010" algn="l">
              <a:lnSpc>
                <a:spcPct val="100000"/>
              </a:lnSpc>
              <a:spcBef>
                <a:spcPts val="360"/>
              </a:spcBef>
              <a:spcAft>
                <a:spcPts val="0"/>
              </a:spcAft>
              <a:buSzPts val="1656"/>
              <a:buChar char="◼"/>
              <a:defRPr/>
            </a:lvl1pPr>
            <a:lvl2pPr marL="914400" lvl="1" indent="-334010" algn="l">
              <a:lnSpc>
                <a:spcPct val="100000"/>
              </a:lnSpc>
              <a:spcBef>
                <a:spcPts val="450"/>
              </a:spcBef>
              <a:spcAft>
                <a:spcPts val="0"/>
              </a:spcAft>
              <a:buSzPts val="1656"/>
              <a:buChar char="◼"/>
              <a:defRPr/>
            </a:lvl2pPr>
            <a:lvl3pPr marL="1371600" lvl="2" indent="-334010" algn="l">
              <a:lnSpc>
                <a:spcPct val="100000"/>
              </a:lnSpc>
              <a:spcBef>
                <a:spcPts val="450"/>
              </a:spcBef>
              <a:spcAft>
                <a:spcPts val="0"/>
              </a:spcAft>
              <a:buSzPts val="1656"/>
              <a:buChar char="◼"/>
              <a:defRPr/>
            </a:lvl3pPr>
            <a:lvl4pPr marL="1828800" lvl="3" indent="-334010" algn="l">
              <a:lnSpc>
                <a:spcPct val="100000"/>
              </a:lnSpc>
              <a:spcBef>
                <a:spcPts val="450"/>
              </a:spcBef>
              <a:spcAft>
                <a:spcPts val="0"/>
              </a:spcAft>
              <a:buSzPts val="1656"/>
              <a:buChar char="◼"/>
              <a:defRPr/>
            </a:lvl4pPr>
            <a:lvl5pPr marL="2286000" lvl="4" indent="-334010" algn="l">
              <a:lnSpc>
                <a:spcPct val="100000"/>
              </a:lnSpc>
              <a:spcBef>
                <a:spcPts val="450"/>
              </a:spcBef>
              <a:spcAft>
                <a:spcPts val="0"/>
              </a:spcAft>
              <a:buSzPts val="1656"/>
              <a:buChar char="◼"/>
              <a:defRPr/>
            </a:lvl5pPr>
            <a:lvl6pPr marL="2743200" lvl="5" indent="-334010" algn="l">
              <a:lnSpc>
                <a:spcPct val="100000"/>
              </a:lnSpc>
              <a:spcBef>
                <a:spcPts val="450"/>
              </a:spcBef>
              <a:spcAft>
                <a:spcPts val="0"/>
              </a:spcAft>
              <a:buSzPts val="1656"/>
              <a:buChar char="◼"/>
              <a:defRPr/>
            </a:lvl6pPr>
            <a:lvl7pPr marL="3200400" lvl="6" indent="-334010" algn="l">
              <a:lnSpc>
                <a:spcPct val="100000"/>
              </a:lnSpc>
              <a:spcBef>
                <a:spcPts val="450"/>
              </a:spcBef>
              <a:spcAft>
                <a:spcPts val="0"/>
              </a:spcAft>
              <a:buSzPts val="1656"/>
              <a:buChar char="◼"/>
              <a:defRPr/>
            </a:lvl7pPr>
            <a:lvl8pPr marL="3657600" lvl="7" indent="-334010" algn="l">
              <a:lnSpc>
                <a:spcPct val="100000"/>
              </a:lnSpc>
              <a:spcBef>
                <a:spcPts val="450"/>
              </a:spcBef>
              <a:spcAft>
                <a:spcPts val="0"/>
              </a:spcAft>
              <a:buSzPts val="1656"/>
              <a:buChar char="◼"/>
              <a:defRPr/>
            </a:lvl8pPr>
            <a:lvl9pPr marL="4114800" lvl="8" indent="-334010" algn="l">
              <a:lnSpc>
                <a:spcPct val="100000"/>
              </a:lnSpc>
              <a:spcBef>
                <a:spcPts val="450"/>
              </a:spcBef>
              <a:spcAft>
                <a:spcPts val="450"/>
              </a:spcAft>
              <a:buSzPts val="1656"/>
              <a:buChar char="◼"/>
              <a:defRPr/>
            </a:lvl9pPr>
          </a:lstStyle>
          <a:p/>
        </p:txBody>
      </p:sp>
      <p:sp>
        <p:nvSpPr>
          <p:cNvPr id="23" name="Google Shape;23;p18"/>
          <p:cNvSpPr txBox="1"/>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8"/>
          <p:cNvSpPr txBox="1"/>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8"/>
          <p:cNvSpPr txBox="1"/>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L="0" marR="0" lvl="1"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2pPr>
            <a:lvl3pPr marL="0" marR="0" lvl="2"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3pPr>
            <a:lvl4pPr marL="0" marR="0" lvl="3"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4pPr>
            <a:lvl5pPr marL="0" marR="0" lvl="4"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5pPr>
            <a:lvl6pPr marL="0" marR="0" lvl="5"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6pPr>
            <a:lvl7pPr marL="0" marR="0" lvl="6"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7pPr>
            <a:lvl8pPr marL="0" marR="0" lvl="7"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8pPr>
            <a:lvl9pPr marL="0" marR="0" lvl="8"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82" name="Shape 82"/>
        <p:cNvGrpSpPr/>
        <p:nvPr/>
      </p:nvGrpSpPr>
      <p:grpSpPr>
        <a:xfrm>
          <a:off x="0" y="0"/>
          <a:ext cx="0" cy="0"/>
          <a:chOff x="0" y="0"/>
          <a:chExt cx="0" cy="0"/>
        </a:xfrm>
      </p:grpSpPr>
      <p:sp>
        <p:nvSpPr>
          <p:cNvPr id="83" name="Google Shape;83;p27"/>
          <p:cNvSpPr/>
          <p:nvPr/>
        </p:nvSpPr>
        <p:spPr>
          <a:xfrm>
            <a:off x="330214" y="460805"/>
            <a:ext cx="8482004" cy="89197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 name="Google Shape;84;p27"/>
          <p:cNvSpPr txBox="1"/>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type="body" idx="1"/>
          </p:nvPr>
        </p:nvSpPr>
        <p:spPr>
          <a:xfrm rot="5400000">
            <a:off x="3250952" y="-1063056"/>
            <a:ext cx="2642096" cy="8272212"/>
          </a:xfrm>
          <a:prstGeom prst="rect">
            <a:avLst/>
          </a:prstGeom>
          <a:noFill/>
          <a:ln>
            <a:noFill/>
          </a:ln>
        </p:spPr>
        <p:txBody>
          <a:bodyPr spcFirstLastPara="1" wrap="square" lIns="91425" tIns="45700" rIns="91425" bIns="45700" anchor="t" anchorCtr="0">
            <a:normAutofit/>
          </a:bodyPr>
          <a:lstStyle>
            <a:lvl1pPr marL="457200" lvl="0" indent="-307340" algn="l">
              <a:lnSpc>
                <a:spcPct val="100000"/>
              </a:lnSpc>
              <a:spcBef>
                <a:spcPts val="270"/>
              </a:spcBef>
              <a:spcAft>
                <a:spcPts val="0"/>
              </a:spcAft>
              <a:buSzPts val="1242"/>
              <a:buChar char="◼"/>
              <a:defRPr/>
            </a:lvl1pPr>
            <a:lvl2pPr marL="914400" lvl="1" indent="-298450" algn="l">
              <a:lnSpc>
                <a:spcPct val="100000"/>
              </a:lnSpc>
              <a:spcBef>
                <a:spcPts val="450"/>
              </a:spcBef>
              <a:spcAft>
                <a:spcPts val="0"/>
              </a:spcAft>
              <a:buSzPts val="1104"/>
              <a:buChar char="◼"/>
              <a:defRPr/>
            </a:lvl2pPr>
            <a:lvl3pPr marL="1371600" lvl="2" indent="-290195" algn="l">
              <a:lnSpc>
                <a:spcPct val="100000"/>
              </a:lnSpc>
              <a:spcBef>
                <a:spcPts val="450"/>
              </a:spcBef>
              <a:spcAft>
                <a:spcPts val="0"/>
              </a:spcAft>
              <a:buSzPts val="966"/>
              <a:buChar char="◼"/>
              <a:defRPr/>
            </a:lvl3pPr>
            <a:lvl4pPr marL="1828800" lvl="3" indent="-281305" algn="l">
              <a:lnSpc>
                <a:spcPct val="100000"/>
              </a:lnSpc>
              <a:spcBef>
                <a:spcPts val="450"/>
              </a:spcBef>
              <a:spcAft>
                <a:spcPts val="0"/>
              </a:spcAft>
              <a:buSzPts val="828"/>
              <a:buChar char="◼"/>
              <a:defRPr/>
            </a:lvl4pPr>
            <a:lvl5pPr marL="2286000" lvl="4" indent="-281305" algn="l">
              <a:lnSpc>
                <a:spcPct val="100000"/>
              </a:lnSpc>
              <a:spcBef>
                <a:spcPts val="450"/>
              </a:spcBef>
              <a:spcAft>
                <a:spcPts val="0"/>
              </a:spcAft>
              <a:buSzPts val="828"/>
              <a:buChar char="◼"/>
              <a:defRPr/>
            </a:lvl5pPr>
            <a:lvl6pPr marL="2743200" lvl="5" indent="-334010" algn="l">
              <a:lnSpc>
                <a:spcPct val="100000"/>
              </a:lnSpc>
              <a:spcBef>
                <a:spcPts val="450"/>
              </a:spcBef>
              <a:spcAft>
                <a:spcPts val="0"/>
              </a:spcAft>
              <a:buSzPts val="1656"/>
              <a:buChar char="◼"/>
              <a:defRPr/>
            </a:lvl6pPr>
            <a:lvl7pPr marL="3200400" lvl="6" indent="-334010" algn="l">
              <a:lnSpc>
                <a:spcPct val="100000"/>
              </a:lnSpc>
              <a:spcBef>
                <a:spcPts val="450"/>
              </a:spcBef>
              <a:spcAft>
                <a:spcPts val="0"/>
              </a:spcAft>
              <a:buSzPts val="1656"/>
              <a:buChar char="◼"/>
              <a:defRPr/>
            </a:lvl7pPr>
            <a:lvl8pPr marL="3657600" lvl="7" indent="-334010" algn="l">
              <a:lnSpc>
                <a:spcPct val="100000"/>
              </a:lnSpc>
              <a:spcBef>
                <a:spcPts val="450"/>
              </a:spcBef>
              <a:spcAft>
                <a:spcPts val="0"/>
              </a:spcAft>
              <a:buSzPts val="1656"/>
              <a:buChar char="◼"/>
              <a:defRPr/>
            </a:lvl8pPr>
            <a:lvl9pPr marL="4114800" lvl="8" indent="-334010" algn="l">
              <a:lnSpc>
                <a:spcPct val="100000"/>
              </a:lnSpc>
              <a:spcBef>
                <a:spcPts val="450"/>
              </a:spcBef>
              <a:spcAft>
                <a:spcPts val="450"/>
              </a:spcAft>
              <a:buSzPts val="1656"/>
              <a:buChar char="◼"/>
              <a:defRPr/>
            </a:lvl9pPr>
          </a:lstStyle>
          <a:p/>
        </p:txBody>
      </p:sp>
      <p:sp>
        <p:nvSpPr>
          <p:cNvPr id="86" name="Google Shape;86;p27"/>
          <p:cNvSpPr txBox="1"/>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7"/>
          <p:cNvSpPr txBox="1"/>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7"/>
          <p:cNvSpPr txBox="1"/>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L="0" marR="0" lvl="1"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2pPr>
            <a:lvl3pPr marL="0" marR="0" lvl="2"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3pPr>
            <a:lvl4pPr marL="0" marR="0" lvl="3"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4pPr>
            <a:lvl5pPr marL="0" marR="0" lvl="4"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5pPr>
            <a:lvl6pPr marL="0" marR="0" lvl="5"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6pPr>
            <a:lvl7pPr marL="0" marR="0" lvl="6"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7pPr>
            <a:lvl8pPr marL="0" marR="0" lvl="7"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8pPr>
            <a:lvl9pPr marL="0" marR="0" lvl="8"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9" name="Shape 89"/>
        <p:cNvGrpSpPr/>
        <p:nvPr/>
      </p:nvGrpSpPr>
      <p:grpSpPr>
        <a:xfrm>
          <a:off x="0" y="0"/>
          <a:ext cx="0" cy="0"/>
          <a:chOff x="0" y="0"/>
          <a:chExt cx="0" cy="0"/>
        </a:xfrm>
      </p:grpSpPr>
      <p:sp>
        <p:nvSpPr>
          <p:cNvPr id="90" name="Google Shape;90;p28"/>
          <p:cNvSpPr/>
          <p:nvPr/>
        </p:nvSpPr>
        <p:spPr>
          <a:xfrm>
            <a:off x="6629401" y="449794"/>
            <a:ext cx="2180113" cy="4362713"/>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1" name="Google Shape;91;p28"/>
          <p:cNvSpPr txBox="1"/>
          <p:nvPr>
            <p:ph type="title"/>
          </p:nvPr>
        </p:nvSpPr>
        <p:spPr>
          <a:xfrm rot="5400000">
            <a:off x="5437310" y="1698886"/>
            <a:ext cx="3887305" cy="150312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8"/>
          <p:cNvSpPr txBox="1"/>
          <p:nvPr>
            <p:ph type="body" idx="1"/>
          </p:nvPr>
        </p:nvSpPr>
        <p:spPr>
          <a:xfrm rot="5400000">
            <a:off x="1598645" y="-510657"/>
            <a:ext cx="3887305" cy="5922209"/>
          </a:xfrm>
          <a:prstGeom prst="rect">
            <a:avLst/>
          </a:prstGeom>
          <a:noFill/>
          <a:ln>
            <a:noFill/>
          </a:ln>
        </p:spPr>
        <p:txBody>
          <a:bodyPr spcFirstLastPara="1" wrap="square" lIns="91425" tIns="45700" rIns="91425" bIns="45700" anchor="t" anchorCtr="0">
            <a:normAutofit/>
          </a:bodyPr>
          <a:lstStyle>
            <a:lvl1pPr marL="457200" lvl="0" indent="-334010" algn="l">
              <a:lnSpc>
                <a:spcPct val="100000"/>
              </a:lnSpc>
              <a:spcBef>
                <a:spcPts val="360"/>
              </a:spcBef>
              <a:spcAft>
                <a:spcPts val="0"/>
              </a:spcAft>
              <a:buSzPts val="1656"/>
              <a:buChar char="◼"/>
              <a:defRPr/>
            </a:lvl1pPr>
            <a:lvl2pPr marL="914400" lvl="1" indent="-334010" algn="l">
              <a:lnSpc>
                <a:spcPct val="100000"/>
              </a:lnSpc>
              <a:spcBef>
                <a:spcPts val="450"/>
              </a:spcBef>
              <a:spcAft>
                <a:spcPts val="0"/>
              </a:spcAft>
              <a:buSzPts val="1656"/>
              <a:buChar char="◼"/>
              <a:defRPr/>
            </a:lvl2pPr>
            <a:lvl3pPr marL="1371600" lvl="2" indent="-334010" algn="l">
              <a:lnSpc>
                <a:spcPct val="100000"/>
              </a:lnSpc>
              <a:spcBef>
                <a:spcPts val="450"/>
              </a:spcBef>
              <a:spcAft>
                <a:spcPts val="0"/>
              </a:spcAft>
              <a:buSzPts val="1656"/>
              <a:buChar char="◼"/>
              <a:defRPr/>
            </a:lvl3pPr>
            <a:lvl4pPr marL="1828800" lvl="3" indent="-334010" algn="l">
              <a:lnSpc>
                <a:spcPct val="100000"/>
              </a:lnSpc>
              <a:spcBef>
                <a:spcPts val="450"/>
              </a:spcBef>
              <a:spcAft>
                <a:spcPts val="0"/>
              </a:spcAft>
              <a:buSzPts val="1656"/>
              <a:buChar char="◼"/>
              <a:defRPr/>
            </a:lvl4pPr>
            <a:lvl5pPr marL="2286000" lvl="4" indent="-334010" algn="l">
              <a:lnSpc>
                <a:spcPct val="100000"/>
              </a:lnSpc>
              <a:spcBef>
                <a:spcPts val="450"/>
              </a:spcBef>
              <a:spcAft>
                <a:spcPts val="0"/>
              </a:spcAft>
              <a:buSzPts val="1656"/>
              <a:buChar char="◼"/>
              <a:defRPr/>
            </a:lvl5pPr>
            <a:lvl6pPr marL="2743200" lvl="5" indent="-334010" algn="l">
              <a:lnSpc>
                <a:spcPct val="100000"/>
              </a:lnSpc>
              <a:spcBef>
                <a:spcPts val="450"/>
              </a:spcBef>
              <a:spcAft>
                <a:spcPts val="0"/>
              </a:spcAft>
              <a:buSzPts val="1656"/>
              <a:buChar char="◼"/>
              <a:defRPr/>
            </a:lvl6pPr>
            <a:lvl7pPr marL="3200400" lvl="6" indent="-334010" algn="l">
              <a:lnSpc>
                <a:spcPct val="100000"/>
              </a:lnSpc>
              <a:spcBef>
                <a:spcPts val="450"/>
              </a:spcBef>
              <a:spcAft>
                <a:spcPts val="0"/>
              </a:spcAft>
              <a:buSzPts val="1656"/>
              <a:buChar char="◼"/>
              <a:defRPr/>
            </a:lvl7pPr>
            <a:lvl8pPr marL="3657600" lvl="7" indent="-334010" algn="l">
              <a:lnSpc>
                <a:spcPct val="100000"/>
              </a:lnSpc>
              <a:spcBef>
                <a:spcPts val="450"/>
              </a:spcBef>
              <a:spcAft>
                <a:spcPts val="0"/>
              </a:spcAft>
              <a:buSzPts val="1656"/>
              <a:buChar char="◼"/>
              <a:defRPr/>
            </a:lvl8pPr>
            <a:lvl9pPr marL="4114800" lvl="8" indent="-334010" algn="l">
              <a:lnSpc>
                <a:spcPct val="100000"/>
              </a:lnSpc>
              <a:spcBef>
                <a:spcPts val="450"/>
              </a:spcBef>
              <a:spcAft>
                <a:spcPts val="450"/>
              </a:spcAft>
              <a:buSzPts val="1656"/>
              <a:buChar char="◼"/>
              <a:defRPr/>
            </a:lvl9pPr>
          </a:lstStyle>
          <a:p/>
        </p:txBody>
      </p:sp>
      <p:sp>
        <p:nvSpPr>
          <p:cNvPr id="93" name="Google Shape;93;p28"/>
          <p:cNvSpPr txBox="1"/>
          <p:nvPr>
            <p:ph type="dt" idx="10"/>
          </p:nvPr>
        </p:nvSpPr>
        <p:spPr>
          <a:xfrm>
            <a:off x="6745255" y="4467103"/>
            <a:ext cx="996106"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738AC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8"/>
          <p:cNvSpPr txBox="1"/>
          <p:nvPr>
            <p:ph type="ftr" idx="11"/>
          </p:nvPr>
        </p:nvSpPr>
        <p:spPr>
          <a:xfrm>
            <a:off x="581193" y="4463859"/>
            <a:ext cx="5922209"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8"/>
          <p:cNvSpPr txBox="1"/>
          <p:nvPr>
            <p:ph type="sldNum" idx="12"/>
          </p:nvPr>
        </p:nvSpPr>
        <p:spPr>
          <a:xfrm>
            <a:off x="7834962" y="4467103"/>
            <a:ext cx="873146"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1pPr>
            <a:lvl2pPr marL="0" marR="0" lvl="1"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2pPr>
            <a:lvl3pPr marL="0" marR="0" lvl="2"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3pPr>
            <a:lvl4pPr marL="0" marR="0" lvl="3"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4pPr>
            <a:lvl5pPr marL="0" marR="0" lvl="4"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5pPr>
            <a:lvl6pPr marL="0" marR="0" lvl="5"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6pPr>
            <a:lvl7pPr marL="0" marR="0" lvl="6"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7pPr>
            <a:lvl8pPr marL="0" marR="0" lvl="7"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8pPr>
            <a:lvl9pPr marL="0" marR="0" lvl="8"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Text">
  <p:cSld name="TITLE_AND_BODY">
    <p:spTree>
      <p:nvGrpSpPr>
        <p:cNvPr id="96" name="Shape 96"/>
        <p:cNvGrpSpPr/>
        <p:nvPr/>
      </p:nvGrpSpPr>
      <p:grpSpPr>
        <a:xfrm>
          <a:off x="0" y="0"/>
          <a:ext cx="0" cy="0"/>
          <a:chOff x="0" y="0"/>
          <a:chExt cx="0" cy="0"/>
        </a:xfrm>
      </p:grpSpPr>
      <p:sp>
        <p:nvSpPr>
          <p:cNvPr id="97" name="Google Shape;97;p29"/>
          <p:cNvSpPr txBox="1"/>
          <p:nvPr>
            <p:ph type="title"/>
          </p:nvPr>
        </p:nvSpPr>
        <p:spPr>
          <a:xfrm>
            <a:off x="435894" y="528843"/>
            <a:ext cx="8272212" cy="8921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SzPts val="21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9"/>
          <p:cNvSpPr txBox="1"/>
          <p:nvPr>
            <p:ph type="body" idx="1"/>
          </p:nvPr>
        </p:nvSpPr>
        <p:spPr>
          <a:xfrm>
            <a:off x="435894" y="1752002"/>
            <a:ext cx="8272212" cy="2642096"/>
          </a:xfrm>
          <a:prstGeom prst="rect">
            <a:avLst/>
          </a:prstGeom>
          <a:noFill/>
          <a:ln>
            <a:noFill/>
          </a:ln>
        </p:spPr>
        <p:txBody>
          <a:bodyPr spcFirstLastPara="1" wrap="square" lIns="91425" tIns="45700" rIns="91425" bIns="45700" anchor="ctr" anchorCtr="0">
            <a:normAutofit/>
          </a:bodyPr>
          <a:lstStyle>
            <a:lvl1pPr marL="457200" lvl="0" indent="-307340" algn="l">
              <a:lnSpc>
                <a:spcPct val="100000"/>
              </a:lnSpc>
              <a:spcBef>
                <a:spcPts val="270"/>
              </a:spcBef>
              <a:spcAft>
                <a:spcPts val="0"/>
              </a:spcAft>
              <a:buSzPts val="1242"/>
              <a:buChar char="◼"/>
              <a:defRPr/>
            </a:lvl1pPr>
            <a:lvl2pPr marL="914400" lvl="1" indent="-298450" algn="l">
              <a:lnSpc>
                <a:spcPct val="100000"/>
              </a:lnSpc>
              <a:spcBef>
                <a:spcPts val="450"/>
              </a:spcBef>
              <a:spcAft>
                <a:spcPts val="0"/>
              </a:spcAft>
              <a:buSzPts val="1104"/>
              <a:buChar char="◼"/>
              <a:defRPr/>
            </a:lvl2pPr>
            <a:lvl3pPr marL="1371600" lvl="2" indent="-290195" algn="l">
              <a:lnSpc>
                <a:spcPct val="100000"/>
              </a:lnSpc>
              <a:spcBef>
                <a:spcPts val="450"/>
              </a:spcBef>
              <a:spcAft>
                <a:spcPts val="0"/>
              </a:spcAft>
              <a:buSzPts val="966"/>
              <a:buChar char="◼"/>
              <a:defRPr/>
            </a:lvl3pPr>
            <a:lvl4pPr marL="1828800" lvl="3" indent="-281305" algn="l">
              <a:lnSpc>
                <a:spcPct val="100000"/>
              </a:lnSpc>
              <a:spcBef>
                <a:spcPts val="450"/>
              </a:spcBef>
              <a:spcAft>
                <a:spcPts val="0"/>
              </a:spcAft>
              <a:buSzPts val="828"/>
              <a:buChar char="◼"/>
              <a:defRPr/>
            </a:lvl4pPr>
            <a:lvl5pPr marL="2286000" lvl="4" indent="-281305" algn="l">
              <a:lnSpc>
                <a:spcPct val="100000"/>
              </a:lnSpc>
              <a:spcBef>
                <a:spcPts val="450"/>
              </a:spcBef>
              <a:spcAft>
                <a:spcPts val="0"/>
              </a:spcAft>
              <a:buSzPts val="828"/>
              <a:buChar char="◼"/>
              <a:defRPr/>
            </a:lvl5pPr>
            <a:lvl6pPr marL="2743200" lvl="5" indent="-281305" algn="l">
              <a:lnSpc>
                <a:spcPct val="100000"/>
              </a:lnSpc>
              <a:spcBef>
                <a:spcPts val="450"/>
              </a:spcBef>
              <a:spcAft>
                <a:spcPts val="0"/>
              </a:spcAft>
              <a:buSzPts val="828"/>
              <a:buChar char="◼"/>
              <a:defRPr/>
            </a:lvl6pPr>
            <a:lvl7pPr marL="3200400" lvl="6" indent="-281305" algn="l">
              <a:lnSpc>
                <a:spcPct val="100000"/>
              </a:lnSpc>
              <a:spcBef>
                <a:spcPts val="450"/>
              </a:spcBef>
              <a:spcAft>
                <a:spcPts val="0"/>
              </a:spcAft>
              <a:buSzPts val="828"/>
              <a:buChar char="◼"/>
              <a:defRPr/>
            </a:lvl7pPr>
            <a:lvl8pPr marL="3657600" lvl="7" indent="-281305" algn="l">
              <a:lnSpc>
                <a:spcPct val="100000"/>
              </a:lnSpc>
              <a:spcBef>
                <a:spcPts val="450"/>
              </a:spcBef>
              <a:spcAft>
                <a:spcPts val="0"/>
              </a:spcAft>
              <a:buSzPts val="828"/>
              <a:buChar char="◼"/>
              <a:defRPr/>
            </a:lvl8pPr>
            <a:lvl9pPr marL="4114800" lvl="8" indent="-281305" algn="l">
              <a:lnSpc>
                <a:spcPct val="100000"/>
              </a:lnSpc>
              <a:spcBef>
                <a:spcPts val="450"/>
              </a:spcBef>
              <a:spcAft>
                <a:spcPts val="450"/>
              </a:spcAft>
              <a:buSzPts val="828"/>
              <a:buChar char="◼"/>
              <a:defRPr/>
            </a:lvl9pPr>
          </a:lstStyle>
          <a:p/>
        </p:txBody>
      </p:sp>
      <p:sp>
        <p:nvSpPr>
          <p:cNvPr id="99" name="Google Shape;99;p29"/>
          <p:cNvSpPr txBox="1"/>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9"/>
          <p:cNvSpPr txBox="1"/>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9"/>
          <p:cNvSpPr txBox="1"/>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00"/>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L="0" marR="0" lvl="1" indent="0" algn="r">
              <a:lnSpc>
                <a:spcPct val="100000"/>
              </a:lnSpc>
              <a:spcBef>
                <a:spcPts val="0"/>
              </a:spcBef>
              <a:spcAft>
                <a:spcPts val="0"/>
              </a:spcAft>
              <a:buClr>
                <a:srgbClr val="000000"/>
              </a:buClr>
              <a:buSzPts val="600"/>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2pPr>
            <a:lvl3pPr marL="0" marR="0" lvl="2" indent="0" algn="r">
              <a:lnSpc>
                <a:spcPct val="100000"/>
              </a:lnSpc>
              <a:spcBef>
                <a:spcPts val="0"/>
              </a:spcBef>
              <a:spcAft>
                <a:spcPts val="0"/>
              </a:spcAft>
              <a:buClr>
                <a:srgbClr val="000000"/>
              </a:buClr>
              <a:buSzPts val="600"/>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3pPr>
            <a:lvl4pPr marL="0" marR="0" lvl="3" indent="0" algn="r">
              <a:lnSpc>
                <a:spcPct val="100000"/>
              </a:lnSpc>
              <a:spcBef>
                <a:spcPts val="0"/>
              </a:spcBef>
              <a:spcAft>
                <a:spcPts val="0"/>
              </a:spcAft>
              <a:buClr>
                <a:srgbClr val="000000"/>
              </a:buClr>
              <a:buSzPts val="600"/>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4pPr>
            <a:lvl5pPr marL="0" marR="0" lvl="4" indent="0" algn="r">
              <a:lnSpc>
                <a:spcPct val="100000"/>
              </a:lnSpc>
              <a:spcBef>
                <a:spcPts val="0"/>
              </a:spcBef>
              <a:spcAft>
                <a:spcPts val="0"/>
              </a:spcAft>
              <a:buClr>
                <a:srgbClr val="000000"/>
              </a:buClr>
              <a:buSzPts val="600"/>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5pPr>
            <a:lvl6pPr marL="0" marR="0" lvl="5" indent="0" algn="r">
              <a:lnSpc>
                <a:spcPct val="100000"/>
              </a:lnSpc>
              <a:spcBef>
                <a:spcPts val="0"/>
              </a:spcBef>
              <a:spcAft>
                <a:spcPts val="0"/>
              </a:spcAft>
              <a:buClr>
                <a:srgbClr val="000000"/>
              </a:buClr>
              <a:buSzPts val="600"/>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6pPr>
            <a:lvl7pPr marL="0" marR="0" lvl="6" indent="0" algn="r">
              <a:lnSpc>
                <a:spcPct val="100000"/>
              </a:lnSpc>
              <a:spcBef>
                <a:spcPts val="0"/>
              </a:spcBef>
              <a:spcAft>
                <a:spcPts val="0"/>
              </a:spcAft>
              <a:buClr>
                <a:srgbClr val="000000"/>
              </a:buClr>
              <a:buSzPts val="600"/>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7pPr>
            <a:lvl8pPr marL="0" marR="0" lvl="7" indent="0" algn="r">
              <a:lnSpc>
                <a:spcPct val="100000"/>
              </a:lnSpc>
              <a:spcBef>
                <a:spcPts val="0"/>
              </a:spcBef>
              <a:spcAft>
                <a:spcPts val="0"/>
              </a:spcAft>
              <a:buClr>
                <a:srgbClr val="000000"/>
              </a:buClr>
              <a:buSzPts val="600"/>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8pPr>
            <a:lvl9pPr marL="0" marR="0" lvl="8" indent="0" algn="r">
              <a:lnSpc>
                <a:spcPct val="100000"/>
              </a:lnSpc>
              <a:spcBef>
                <a:spcPts val="0"/>
              </a:spcBef>
              <a:spcAft>
                <a:spcPts val="0"/>
              </a:spcAft>
              <a:buClr>
                <a:srgbClr val="000000"/>
              </a:buClr>
              <a:buSzPts val="600"/>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19"/>
          <p:cNvSpPr/>
          <p:nvPr/>
        </p:nvSpPr>
        <p:spPr>
          <a:xfrm>
            <a:off x="330214" y="460805"/>
            <a:ext cx="8482004" cy="891974"/>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8" name="Google Shape;28;p19"/>
          <p:cNvSpPr txBox="1"/>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9"/>
          <p:cNvSpPr txBox="1"/>
          <p:nvPr>
            <p:ph type="body" idx="1"/>
          </p:nvPr>
        </p:nvSpPr>
        <p:spPr>
          <a:xfrm>
            <a:off x="435895" y="1635373"/>
            <a:ext cx="8272211" cy="2758727"/>
          </a:xfrm>
          <a:prstGeom prst="rect">
            <a:avLst/>
          </a:prstGeom>
          <a:noFill/>
          <a:ln>
            <a:noFill/>
          </a:ln>
        </p:spPr>
        <p:txBody>
          <a:bodyPr spcFirstLastPara="1" wrap="square" lIns="91425" tIns="45700" rIns="91425" bIns="45700" anchor="ctr" anchorCtr="0">
            <a:normAutofit/>
          </a:bodyPr>
          <a:lstStyle>
            <a:lvl1pPr marL="457200" lvl="0" indent="-334010" algn="l">
              <a:lnSpc>
                <a:spcPct val="100000"/>
              </a:lnSpc>
              <a:spcBef>
                <a:spcPts val="360"/>
              </a:spcBef>
              <a:spcAft>
                <a:spcPts val="0"/>
              </a:spcAft>
              <a:buSzPts val="1656"/>
              <a:buChar char="◼"/>
              <a:defRPr/>
            </a:lvl1pPr>
            <a:lvl2pPr marL="914400" lvl="1" indent="-334010" algn="l">
              <a:lnSpc>
                <a:spcPct val="100000"/>
              </a:lnSpc>
              <a:spcBef>
                <a:spcPts val="450"/>
              </a:spcBef>
              <a:spcAft>
                <a:spcPts val="0"/>
              </a:spcAft>
              <a:buSzPts val="1656"/>
              <a:buChar char="◼"/>
              <a:defRPr/>
            </a:lvl2pPr>
            <a:lvl3pPr marL="1371600" lvl="2" indent="-334010" algn="l">
              <a:lnSpc>
                <a:spcPct val="100000"/>
              </a:lnSpc>
              <a:spcBef>
                <a:spcPts val="450"/>
              </a:spcBef>
              <a:spcAft>
                <a:spcPts val="0"/>
              </a:spcAft>
              <a:buSzPts val="1656"/>
              <a:buChar char="◼"/>
              <a:defRPr/>
            </a:lvl3pPr>
            <a:lvl4pPr marL="1828800" lvl="3" indent="-334010" algn="l">
              <a:lnSpc>
                <a:spcPct val="100000"/>
              </a:lnSpc>
              <a:spcBef>
                <a:spcPts val="450"/>
              </a:spcBef>
              <a:spcAft>
                <a:spcPts val="0"/>
              </a:spcAft>
              <a:buSzPts val="1656"/>
              <a:buChar char="◼"/>
              <a:defRPr/>
            </a:lvl4pPr>
            <a:lvl5pPr marL="2286000" lvl="4" indent="-334010" algn="l">
              <a:lnSpc>
                <a:spcPct val="100000"/>
              </a:lnSpc>
              <a:spcBef>
                <a:spcPts val="450"/>
              </a:spcBef>
              <a:spcAft>
                <a:spcPts val="0"/>
              </a:spcAft>
              <a:buSzPts val="1656"/>
              <a:buChar char="◼"/>
              <a:defRPr/>
            </a:lvl5pPr>
            <a:lvl6pPr marL="2743200" lvl="5" indent="-334010" algn="l">
              <a:lnSpc>
                <a:spcPct val="100000"/>
              </a:lnSpc>
              <a:spcBef>
                <a:spcPts val="450"/>
              </a:spcBef>
              <a:spcAft>
                <a:spcPts val="0"/>
              </a:spcAft>
              <a:buSzPts val="1656"/>
              <a:buChar char="◼"/>
              <a:defRPr/>
            </a:lvl6pPr>
            <a:lvl7pPr marL="3200400" lvl="6" indent="-334010" algn="l">
              <a:lnSpc>
                <a:spcPct val="100000"/>
              </a:lnSpc>
              <a:spcBef>
                <a:spcPts val="450"/>
              </a:spcBef>
              <a:spcAft>
                <a:spcPts val="0"/>
              </a:spcAft>
              <a:buSzPts val="1656"/>
              <a:buChar char="◼"/>
              <a:defRPr/>
            </a:lvl7pPr>
            <a:lvl8pPr marL="3657600" lvl="7" indent="-334010" algn="l">
              <a:lnSpc>
                <a:spcPct val="100000"/>
              </a:lnSpc>
              <a:spcBef>
                <a:spcPts val="450"/>
              </a:spcBef>
              <a:spcAft>
                <a:spcPts val="0"/>
              </a:spcAft>
              <a:buSzPts val="1656"/>
              <a:buChar char="◼"/>
              <a:defRPr/>
            </a:lvl8pPr>
            <a:lvl9pPr marL="4114800" lvl="8" indent="-334010" algn="l">
              <a:lnSpc>
                <a:spcPct val="100000"/>
              </a:lnSpc>
              <a:spcBef>
                <a:spcPts val="450"/>
              </a:spcBef>
              <a:spcAft>
                <a:spcPts val="450"/>
              </a:spcAft>
              <a:buSzPts val="1656"/>
              <a:buChar char="◼"/>
              <a:defRPr/>
            </a:lvl9pPr>
          </a:lstStyle>
          <a:p/>
        </p:txBody>
      </p:sp>
      <p:sp>
        <p:nvSpPr>
          <p:cNvPr id="30" name="Google Shape;30;p19"/>
          <p:cNvSpPr txBox="1"/>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9"/>
          <p:cNvSpPr txBox="1"/>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9"/>
          <p:cNvSpPr txBox="1"/>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L="0" marR="0" lvl="1"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2pPr>
            <a:lvl3pPr marL="0" marR="0" lvl="2"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3pPr>
            <a:lvl4pPr marL="0" marR="0" lvl="3"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4pPr>
            <a:lvl5pPr marL="0" marR="0" lvl="4"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5pPr>
            <a:lvl6pPr marL="0" marR="0" lvl="5"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6pPr>
            <a:lvl7pPr marL="0" marR="0" lvl="6"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7pPr>
            <a:lvl8pPr marL="0" marR="0" lvl="7"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8pPr>
            <a:lvl9pPr marL="0" marR="0" lvl="8"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3" name="Shape 33"/>
        <p:cNvGrpSpPr/>
        <p:nvPr/>
      </p:nvGrpSpPr>
      <p:grpSpPr>
        <a:xfrm>
          <a:off x="0" y="0"/>
          <a:ext cx="0" cy="0"/>
          <a:chOff x="0" y="0"/>
          <a:chExt cx="0" cy="0"/>
        </a:xfrm>
      </p:grpSpPr>
      <p:sp>
        <p:nvSpPr>
          <p:cNvPr id="34" name="Google Shape;34;p20"/>
          <p:cNvSpPr txBox="1"/>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L="0" marR="0" lvl="1"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2pPr>
            <a:lvl3pPr marL="0" marR="0" lvl="2"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3pPr>
            <a:lvl4pPr marL="0" marR="0" lvl="3"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4pPr>
            <a:lvl5pPr marL="0" marR="0" lvl="4"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5pPr>
            <a:lvl6pPr marL="0" marR="0" lvl="5"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6pPr>
            <a:lvl7pPr marL="0" marR="0" lvl="6"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7pPr>
            <a:lvl8pPr marL="0" marR="0" lvl="7"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8pPr>
            <a:lvl9pPr marL="0" marR="0" lvl="8"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sp>
        <p:nvSpPr>
          <p:cNvPr id="37" name="Google Shape;37;p20"/>
          <p:cNvSpPr/>
          <p:nvPr/>
        </p:nvSpPr>
        <p:spPr>
          <a:xfrm>
            <a:off x="330512" y="454916"/>
            <a:ext cx="8475027" cy="944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20"/>
          <p:cNvSpPr txBox="1"/>
          <p:nvPr>
            <p:ph type="title"/>
          </p:nvPr>
        </p:nvSpPr>
        <p:spPr>
          <a:xfrm>
            <a:off x="431921" y="547244"/>
            <a:ext cx="8272212" cy="74124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39" name="Shape 39"/>
        <p:cNvGrpSpPr/>
        <p:nvPr/>
      </p:nvGrpSpPr>
      <p:grpSpPr>
        <a:xfrm>
          <a:off x="0" y="0"/>
          <a:ext cx="0" cy="0"/>
          <a:chOff x="0" y="0"/>
          <a:chExt cx="0" cy="0"/>
        </a:xfrm>
      </p:grpSpPr>
      <p:sp>
        <p:nvSpPr>
          <p:cNvPr id="40" name="Google Shape;40;p21"/>
          <p:cNvSpPr/>
          <p:nvPr/>
        </p:nvSpPr>
        <p:spPr>
          <a:xfrm>
            <a:off x="334900" y="2314324"/>
            <a:ext cx="8447150" cy="2478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21"/>
          <p:cNvSpPr txBox="1"/>
          <p:nvPr>
            <p:ph type="ctrTitle"/>
          </p:nvPr>
        </p:nvSpPr>
        <p:spPr>
          <a:xfrm>
            <a:off x="435894" y="765324"/>
            <a:ext cx="8245162" cy="11062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700"/>
              <a:buFont typeface="Gill Sans" panose="020B0502020104020203"/>
              <a:buNone/>
              <a:defRPr sz="27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type="subTitle" idx="1"/>
          </p:nvPr>
        </p:nvSpPr>
        <p:spPr>
          <a:xfrm>
            <a:off x="435895" y="1871584"/>
            <a:ext cx="8245160" cy="44274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240"/>
              </a:spcBef>
              <a:spcAft>
                <a:spcPts val="0"/>
              </a:spcAft>
              <a:buSzPts val="1104"/>
              <a:buNone/>
              <a:defRPr sz="1200" cap="none">
                <a:solidFill>
                  <a:schemeClr val="accent2"/>
                </a:solidFill>
              </a:defRPr>
            </a:lvl1pPr>
            <a:lvl2pPr lvl="1" algn="ctr">
              <a:lnSpc>
                <a:spcPct val="100000"/>
              </a:lnSpc>
              <a:spcBef>
                <a:spcPts val="450"/>
              </a:spcBef>
              <a:spcAft>
                <a:spcPts val="0"/>
              </a:spcAft>
              <a:buSzPts val="1104"/>
              <a:buNone/>
              <a:defRPr>
                <a:solidFill>
                  <a:srgbClr val="888888"/>
                </a:solidFill>
              </a:defRPr>
            </a:lvl2pPr>
            <a:lvl3pPr lvl="2" algn="ctr">
              <a:lnSpc>
                <a:spcPct val="100000"/>
              </a:lnSpc>
              <a:spcBef>
                <a:spcPts val="450"/>
              </a:spcBef>
              <a:spcAft>
                <a:spcPts val="0"/>
              </a:spcAft>
              <a:buSzPts val="966"/>
              <a:buNone/>
              <a:defRPr>
                <a:solidFill>
                  <a:srgbClr val="888888"/>
                </a:solidFill>
              </a:defRPr>
            </a:lvl3pPr>
            <a:lvl4pPr lvl="3" algn="ctr">
              <a:lnSpc>
                <a:spcPct val="100000"/>
              </a:lnSpc>
              <a:spcBef>
                <a:spcPts val="450"/>
              </a:spcBef>
              <a:spcAft>
                <a:spcPts val="0"/>
              </a:spcAft>
              <a:buSzPts val="828"/>
              <a:buNone/>
              <a:defRPr>
                <a:solidFill>
                  <a:srgbClr val="888888"/>
                </a:solidFill>
              </a:defRPr>
            </a:lvl4pPr>
            <a:lvl5pPr lvl="4" algn="ctr">
              <a:lnSpc>
                <a:spcPct val="100000"/>
              </a:lnSpc>
              <a:spcBef>
                <a:spcPts val="450"/>
              </a:spcBef>
              <a:spcAft>
                <a:spcPts val="0"/>
              </a:spcAft>
              <a:buSzPts val="828"/>
              <a:buNone/>
              <a:defRPr>
                <a:solidFill>
                  <a:srgbClr val="888888"/>
                </a:solidFill>
              </a:defRPr>
            </a:lvl5pPr>
            <a:lvl6pPr lvl="5" algn="ctr">
              <a:lnSpc>
                <a:spcPct val="100000"/>
              </a:lnSpc>
              <a:spcBef>
                <a:spcPts val="450"/>
              </a:spcBef>
              <a:spcAft>
                <a:spcPts val="0"/>
              </a:spcAft>
              <a:buSzPts val="828"/>
              <a:buNone/>
              <a:defRPr>
                <a:solidFill>
                  <a:srgbClr val="888888"/>
                </a:solidFill>
              </a:defRPr>
            </a:lvl6pPr>
            <a:lvl7pPr lvl="6" algn="ctr">
              <a:lnSpc>
                <a:spcPct val="100000"/>
              </a:lnSpc>
              <a:spcBef>
                <a:spcPts val="450"/>
              </a:spcBef>
              <a:spcAft>
                <a:spcPts val="0"/>
              </a:spcAft>
              <a:buSzPts val="828"/>
              <a:buNone/>
              <a:defRPr>
                <a:solidFill>
                  <a:srgbClr val="888888"/>
                </a:solidFill>
              </a:defRPr>
            </a:lvl7pPr>
            <a:lvl8pPr lvl="7" algn="ctr">
              <a:lnSpc>
                <a:spcPct val="100000"/>
              </a:lnSpc>
              <a:spcBef>
                <a:spcPts val="450"/>
              </a:spcBef>
              <a:spcAft>
                <a:spcPts val="0"/>
              </a:spcAft>
              <a:buSzPts val="828"/>
              <a:buNone/>
              <a:defRPr>
                <a:solidFill>
                  <a:srgbClr val="888888"/>
                </a:solidFill>
              </a:defRPr>
            </a:lvl8pPr>
            <a:lvl9pPr lvl="8" algn="ctr">
              <a:lnSpc>
                <a:spcPct val="100000"/>
              </a:lnSpc>
              <a:spcBef>
                <a:spcPts val="450"/>
              </a:spcBef>
              <a:spcAft>
                <a:spcPts val="450"/>
              </a:spcAft>
              <a:buSzPts val="828"/>
              <a:buNone/>
              <a:defRPr>
                <a:solidFill>
                  <a:srgbClr val="888888"/>
                </a:solidFill>
              </a:defRPr>
            </a:lvl9pPr>
          </a:lstStyle>
          <a:p/>
        </p:txBody>
      </p:sp>
      <p:sp>
        <p:nvSpPr>
          <p:cNvPr id="43" name="Google Shape;43;p21"/>
          <p:cNvSpPr txBox="1"/>
          <p:nvPr>
            <p:ph type="dt" idx="10"/>
          </p:nvPr>
        </p:nvSpPr>
        <p:spPr>
          <a:xfrm>
            <a:off x="5704463" y="4467103"/>
            <a:ext cx="2133600"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738AC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738AC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1"/>
          <p:cNvSpPr txBox="1"/>
          <p:nvPr>
            <p:ph type="sldNum" idx="12"/>
          </p:nvPr>
        </p:nvSpPr>
        <p:spPr>
          <a:xfrm>
            <a:off x="7918725" y="4467103"/>
            <a:ext cx="76233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1pPr>
            <a:lvl2pPr marL="0" marR="0" lvl="1"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2pPr>
            <a:lvl3pPr marL="0" marR="0" lvl="2"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3pPr>
            <a:lvl4pPr marL="0" marR="0" lvl="3"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4pPr>
            <a:lvl5pPr marL="0" marR="0" lvl="4"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5pPr>
            <a:lvl6pPr marL="0" marR="0" lvl="5"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6pPr>
            <a:lvl7pPr marL="0" marR="0" lvl="6"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7pPr>
            <a:lvl8pPr marL="0" marR="0" lvl="7"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8pPr>
            <a:lvl9pPr marL="0" marR="0" lvl="8"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6" name="Shape 46"/>
        <p:cNvGrpSpPr/>
        <p:nvPr/>
      </p:nvGrpSpPr>
      <p:grpSpPr>
        <a:xfrm>
          <a:off x="0" y="0"/>
          <a:ext cx="0" cy="0"/>
          <a:chOff x="0" y="0"/>
          <a:chExt cx="0" cy="0"/>
        </a:xfrm>
      </p:grpSpPr>
      <p:sp>
        <p:nvSpPr>
          <p:cNvPr id="47" name="Google Shape;47;p22"/>
          <p:cNvSpPr/>
          <p:nvPr/>
        </p:nvSpPr>
        <p:spPr>
          <a:xfrm>
            <a:off x="335863" y="3856481"/>
            <a:ext cx="8468145" cy="944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8" name="Google Shape;48;p22"/>
          <p:cNvSpPr txBox="1"/>
          <p:nvPr>
            <p:ph type="title"/>
          </p:nvPr>
        </p:nvSpPr>
        <p:spPr>
          <a:xfrm>
            <a:off x="435895" y="2282933"/>
            <a:ext cx="8272211" cy="112313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700"/>
              <a:buFont typeface="Gill Sans" panose="020B0502020104020203"/>
              <a:buNone/>
              <a:defRPr sz="2700" b="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type="body" idx="1"/>
          </p:nvPr>
        </p:nvSpPr>
        <p:spPr>
          <a:xfrm>
            <a:off x="435895" y="3406063"/>
            <a:ext cx="8272211" cy="45041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70"/>
              </a:spcBef>
              <a:spcAft>
                <a:spcPts val="0"/>
              </a:spcAft>
              <a:buSzPts val="1242"/>
              <a:buNone/>
              <a:defRPr sz="1350" cap="none">
                <a:solidFill>
                  <a:schemeClr val="accent2"/>
                </a:solidFill>
              </a:defRPr>
            </a:lvl1pPr>
            <a:lvl2pPr marL="914400" lvl="1" indent="-228600" algn="l">
              <a:lnSpc>
                <a:spcPct val="100000"/>
              </a:lnSpc>
              <a:spcBef>
                <a:spcPts val="450"/>
              </a:spcBef>
              <a:spcAft>
                <a:spcPts val="0"/>
              </a:spcAft>
              <a:buSzPts val="1242"/>
              <a:buNone/>
              <a:defRPr sz="1350">
                <a:solidFill>
                  <a:srgbClr val="888888"/>
                </a:solidFill>
              </a:defRPr>
            </a:lvl2pPr>
            <a:lvl3pPr marL="1371600" lvl="2" indent="-228600" algn="l">
              <a:lnSpc>
                <a:spcPct val="100000"/>
              </a:lnSpc>
              <a:spcBef>
                <a:spcPts val="450"/>
              </a:spcBef>
              <a:spcAft>
                <a:spcPts val="0"/>
              </a:spcAft>
              <a:buSzPts val="1104"/>
              <a:buNone/>
              <a:defRPr sz="1200">
                <a:solidFill>
                  <a:srgbClr val="888888"/>
                </a:solidFill>
              </a:defRPr>
            </a:lvl3pPr>
            <a:lvl4pPr marL="1828800" lvl="3" indent="-228600" algn="l">
              <a:lnSpc>
                <a:spcPct val="100000"/>
              </a:lnSpc>
              <a:spcBef>
                <a:spcPts val="450"/>
              </a:spcBef>
              <a:spcAft>
                <a:spcPts val="0"/>
              </a:spcAft>
              <a:buSzPts val="966"/>
              <a:buNone/>
              <a:defRPr sz="1050">
                <a:solidFill>
                  <a:srgbClr val="888888"/>
                </a:solidFill>
              </a:defRPr>
            </a:lvl4pPr>
            <a:lvl5pPr marL="2286000" lvl="4" indent="-228600" algn="l">
              <a:lnSpc>
                <a:spcPct val="100000"/>
              </a:lnSpc>
              <a:spcBef>
                <a:spcPts val="450"/>
              </a:spcBef>
              <a:spcAft>
                <a:spcPts val="0"/>
              </a:spcAft>
              <a:buSzPts val="966"/>
              <a:buNone/>
              <a:defRPr sz="1050">
                <a:solidFill>
                  <a:srgbClr val="888888"/>
                </a:solidFill>
              </a:defRPr>
            </a:lvl5pPr>
            <a:lvl6pPr marL="2743200" lvl="5" indent="-228600" algn="l">
              <a:lnSpc>
                <a:spcPct val="100000"/>
              </a:lnSpc>
              <a:spcBef>
                <a:spcPts val="450"/>
              </a:spcBef>
              <a:spcAft>
                <a:spcPts val="0"/>
              </a:spcAft>
              <a:buSzPts val="966"/>
              <a:buNone/>
              <a:defRPr sz="1050">
                <a:solidFill>
                  <a:srgbClr val="888888"/>
                </a:solidFill>
              </a:defRPr>
            </a:lvl6pPr>
            <a:lvl7pPr marL="3200400" lvl="6" indent="-228600" algn="l">
              <a:lnSpc>
                <a:spcPct val="100000"/>
              </a:lnSpc>
              <a:spcBef>
                <a:spcPts val="450"/>
              </a:spcBef>
              <a:spcAft>
                <a:spcPts val="0"/>
              </a:spcAft>
              <a:buSzPts val="966"/>
              <a:buNone/>
              <a:defRPr sz="1050">
                <a:solidFill>
                  <a:srgbClr val="888888"/>
                </a:solidFill>
              </a:defRPr>
            </a:lvl7pPr>
            <a:lvl8pPr marL="3657600" lvl="7" indent="-228600" algn="l">
              <a:lnSpc>
                <a:spcPct val="100000"/>
              </a:lnSpc>
              <a:spcBef>
                <a:spcPts val="450"/>
              </a:spcBef>
              <a:spcAft>
                <a:spcPts val="0"/>
              </a:spcAft>
              <a:buSzPts val="966"/>
              <a:buNone/>
              <a:defRPr sz="1050">
                <a:solidFill>
                  <a:srgbClr val="888888"/>
                </a:solidFill>
              </a:defRPr>
            </a:lvl8pPr>
            <a:lvl9pPr marL="4114800" lvl="8" indent="-228600" algn="l">
              <a:lnSpc>
                <a:spcPct val="100000"/>
              </a:lnSpc>
              <a:spcBef>
                <a:spcPts val="450"/>
              </a:spcBef>
              <a:spcAft>
                <a:spcPts val="450"/>
              </a:spcAft>
              <a:buSzPts val="966"/>
              <a:buNone/>
              <a:defRPr sz="1050">
                <a:solidFill>
                  <a:srgbClr val="888888"/>
                </a:solidFill>
              </a:defRPr>
            </a:lvl9pPr>
          </a:lstStyle>
          <a:p/>
        </p:txBody>
      </p:sp>
      <p:sp>
        <p:nvSpPr>
          <p:cNvPr id="50" name="Google Shape;50;p22"/>
          <p:cNvSpPr txBox="1"/>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738AC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2"/>
          <p:cNvSpPr txBox="1"/>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738AC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1pPr>
            <a:lvl2pPr marL="0" marR="0" lvl="1"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2pPr>
            <a:lvl3pPr marL="0" marR="0" lvl="2"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3pPr>
            <a:lvl4pPr marL="0" marR="0" lvl="3"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4pPr>
            <a:lvl5pPr marL="0" marR="0" lvl="4"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5pPr>
            <a:lvl6pPr marL="0" marR="0" lvl="5"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6pPr>
            <a:lvl7pPr marL="0" marR="0" lvl="6"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7pPr>
            <a:lvl8pPr marL="0" marR="0" lvl="7"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8pPr>
            <a:lvl9pPr marL="0" marR="0" lvl="8"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3" name="Shape 53"/>
        <p:cNvGrpSpPr/>
        <p:nvPr/>
      </p:nvGrpSpPr>
      <p:grpSpPr>
        <a:xfrm>
          <a:off x="0" y="0"/>
          <a:ext cx="0" cy="0"/>
          <a:chOff x="0" y="0"/>
          <a:chExt cx="0" cy="0"/>
        </a:xfrm>
      </p:grpSpPr>
      <p:sp>
        <p:nvSpPr>
          <p:cNvPr id="54" name="Google Shape;54;p23"/>
          <p:cNvSpPr/>
          <p:nvPr/>
        </p:nvSpPr>
        <p:spPr>
          <a:xfrm>
            <a:off x="334487" y="454916"/>
            <a:ext cx="8475027" cy="94412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23"/>
          <p:cNvSpPr txBox="1"/>
          <p:nvPr>
            <p:ph type="title"/>
          </p:nvPr>
        </p:nvSpPr>
        <p:spPr>
          <a:xfrm>
            <a:off x="435895" y="547244"/>
            <a:ext cx="8272212" cy="74124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type="body" idx="1"/>
          </p:nvPr>
        </p:nvSpPr>
        <p:spPr>
          <a:xfrm>
            <a:off x="665415" y="1688169"/>
            <a:ext cx="3815306" cy="402004"/>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30"/>
              </a:spcBef>
              <a:spcAft>
                <a:spcPts val="0"/>
              </a:spcAft>
              <a:buSzPts val="1518"/>
              <a:buNone/>
              <a:defRPr sz="1650" b="0">
                <a:solidFill>
                  <a:schemeClr val="accent2"/>
                </a:solidFill>
              </a:defRPr>
            </a:lvl1pPr>
            <a:lvl2pPr marL="914400" lvl="1" indent="-228600" algn="l">
              <a:lnSpc>
                <a:spcPct val="100000"/>
              </a:lnSpc>
              <a:spcBef>
                <a:spcPts val="450"/>
              </a:spcBef>
              <a:spcAft>
                <a:spcPts val="0"/>
              </a:spcAft>
              <a:buSzPts val="1380"/>
              <a:buNone/>
              <a:defRPr sz="1500" b="1"/>
            </a:lvl2pPr>
            <a:lvl3pPr marL="1371600" lvl="2" indent="-228600" algn="l">
              <a:lnSpc>
                <a:spcPct val="100000"/>
              </a:lnSpc>
              <a:spcBef>
                <a:spcPts val="450"/>
              </a:spcBef>
              <a:spcAft>
                <a:spcPts val="0"/>
              </a:spcAft>
              <a:buSzPts val="1242"/>
              <a:buNone/>
              <a:defRPr sz="1350" b="1"/>
            </a:lvl3pPr>
            <a:lvl4pPr marL="1828800" lvl="3" indent="-228600" algn="l">
              <a:lnSpc>
                <a:spcPct val="100000"/>
              </a:lnSpc>
              <a:spcBef>
                <a:spcPts val="450"/>
              </a:spcBef>
              <a:spcAft>
                <a:spcPts val="0"/>
              </a:spcAft>
              <a:buSzPts val="1104"/>
              <a:buNone/>
              <a:defRPr sz="1200" b="1"/>
            </a:lvl4pPr>
            <a:lvl5pPr marL="2286000" lvl="4" indent="-228600" algn="l">
              <a:lnSpc>
                <a:spcPct val="100000"/>
              </a:lnSpc>
              <a:spcBef>
                <a:spcPts val="450"/>
              </a:spcBef>
              <a:spcAft>
                <a:spcPts val="0"/>
              </a:spcAft>
              <a:buSzPts val="1104"/>
              <a:buNone/>
              <a:defRPr sz="1200" b="1"/>
            </a:lvl5pPr>
            <a:lvl6pPr marL="2743200" lvl="5" indent="-228600" algn="l">
              <a:lnSpc>
                <a:spcPct val="100000"/>
              </a:lnSpc>
              <a:spcBef>
                <a:spcPts val="450"/>
              </a:spcBef>
              <a:spcAft>
                <a:spcPts val="0"/>
              </a:spcAft>
              <a:buSzPts val="1104"/>
              <a:buNone/>
              <a:defRPr sz="1200" b="1"/>
            </a:lvl6pPr>
            <a:lvl7pPr marL="3200400" lvl="6" indent="-228600" algn="l">
              <a:lnSpc>
                <a:spcPct val="100000"/>
              </a:lnSpc>
              <a:spcBef>
                <a:spcPts val="450"/>
              </a:spcBef>
              <a:spcAft>
                <a:spcPts val="0"/>
              </a:spcAft>
              <a:buSzPts val="1104"/>
              <a:buNone/>
              <a:defRPr sz="1200" b="1"/>
            </a:lvl7pPr>
            <a:lvl8pPr marL="3657600" lvl="7" indent="-228600" algn="l">
              <a:lnSpc>
                <a:spcPct val="100000"/>
              </a:lnSpc>
              <a:spcBef>
                <a:spcPts val="450"/>
              </a:spcBef>
              <a:spcAft>
                <a:spcPts val="0"/>
              </a:spcAft>
              <a:buSzPts val="1104"/>
              <a:buNone/>
              <a:defRPr sz="1200" b="1"/>
            </a:lvl8pPr>
            <a:lvl9pPr marL="4114800" lvl="8" indent="-228600" algn="l">
              <a:lnSpc>
                <a:spcPct val="100000"/>
              </a:lnSpc>
              <a:spcBef>
                <a:spcPts val="450"/>
              </a:spcBef>
              <a:spcAft>
                <a:spcPts val="450"/>
              </a:spcAft>
              <a:buSzPts val="1104"/>
              <a:buNone/>
              <a:defRPr sz="1200" b="1"/>
            </a:lvl9pPr>
          </a:lstStyle>
          <a:p/>
        </p:txBody>
      </p:sp>
      <p:sp>
        <p:nvSpPr>
          <p:cNvPr id="57" name="Google Shape;57;p23"/>
          <p:cNvSpPr txBox="1"/>
          <p:nvPr>
            <p:ph type="body" idx="2"/>
          </p:nvPr>
        </p:nvSpPr>
        <p:spPr>
          <a:xfrm>
            <a:off x="435896" y="2194540"/>
            <a:ext cx="4044825" cy="2201249"/>
          </a:xfrm>
          <a:prstGeom prst="rect">
            <a:avLst/>
          </a:prstGeom>
          <a:noFill/>
          <a:ln>
            <a:noFill/>
          </a:ln>
        </p:spPr>
        <p:txBody>
          <a:bodyPr spcFirstLastPara="1" wrap="square" lIns="91425" tIns="45700" rIns="91425" bIns="45700" anchor="t" anchorCtr="0">
            <a:normAutofit/>
          </a:bodyPr>
          <a:lstStyle>
            <a:lvl1pPr marL="457200" lvl="0" indent="-334010" algn="l">
              <a:lnSpc>
                <a:spcPct val="100000"/>
              </a:lnSpc>
              <a:spcBef>
                <a:spcPts val="360"/>
              </a:spcBef>
              <a:spcAft>
                <a:spcPts val="0"/>
              </a:spcAft>
              <a:buSzPts val="1656"/>
              <a:buChar char="◼"/>
              <a:defRPr/>
            </a:lvl1pPr>
            <a:lvl2pPr marL="914400" lvl="1" indent="-334010" algn="l">
              <a:lnSpc>
                <a:spcPct val="100000"/>
              </a:lnSpc>
              <a:spcBef>
                <a:spcPts val="450"/>
              </a:spcBef>
              <a:spcAft>
                <a:spcPts val="0"/>
              </a:spcAft>
              <a:buSzPts val="1656"/>
              <a:buChar char="◼"/>
              <a:defRPr/>
            </a:lvl2pPr>
            <a:lvl3pPr marL="1371600" lvl="2" indent="-334010" algn="l">
              <a:lnSpc>
                <a:spcPct val="100000"/>
              </a:lnSpc>
              <a:spcBef>
                <a:spcPts val="450"/>
              </a:spcBef>
              <a:spcAft>
                <a:spcPts val="0"/>
              </a:spcAft>
              <a:buSzPts val="1656"/>
              <a:buChar char="◼"/>
              <a:defRPr/>
            </a:lvl3pPr>
            <a:lvl4pPr marL="1828800" lvl="3" indent="-334010" algn="l">
              <a:lnSpc>
                <a:spcPct val="100000"/>
              </a:lnSpc>
              <a:spcBef>
                <a:spcPts val="450"/>
              </a:spcBef>
              <a:spcAft>
                <a:spcPts val="0"/>
              </a:spcAft>
              <a:buSzPts val="1656"/>
              <a:buChar char="◼"/>
              <a:defRPr/>
            </a:lvl4pPr>
            <a:lvl5pPr marL="2286000" lvl="4" indent="-334010" algn="l">
              <a:lnSpc>
                <a:spcPct val="100000"/>
              </a:lnSpc>
              <a:spcBef>
                <a:spcPts val="450"/>
              </a:spcBef>
              <a:spcAft>
                <a:spcPts val="0"/>
              </a:spcAft>
              <a:buSzPts val="1656"/>
              <a:buChar char="◼"/>
              <a:defRPr/>
            </a:lvl5pPr>
            <a:lvl6pPr marL="2743200" lvl="5" indent="-334010" algn="l">
              <a:lnSpc>
                <a:spcPct val="100000"/>
              </a:lnSpc>
              <a:spcBef>
                <a:spcPts val="450"/>
              </a:spcBef>
              <a:spcAft>
                <a:spcPts val="0"/>
              </a:spcAft>
              <a:buSzPts val="1656"/>
              <a:buChar char="◼"/>
              <a:defRPr/>
            </a:lvl6pPr>
            <a:lvl7pPr marL="3200400" lvl="6" indent="-334010" algn="l">
              <a:lnSpc>
                <a:spcPct val="100000"/>
              </a:lnSpc>
              <a:spcBef>
                <a:spcPts val="450"/>
              </a:spcBef>
              <a:spcAft>
                <a:spcPts val="0"/>
              </a:spcAft>
              <a:buSzPts val="1656"/>
              <a:buChar char="◼"/>
              <a:defRPr/>
            </a:lvl7pPr>
            <a:lvl8pPr marL="3657600" lvl="7" indent="-334010" algn="l">
              <a:lnSpc>
                <a:spcPct val="100000"/>
              </a:lnSpc>
              <a:spcBef>
                <a:spcPts val="450"/>
              </a:spcBef>
              <a:spcAft>
                <a:spcPts val="0"/>
              </a:spcAft>
              <a:buSzPts val="1656"/>
              <a:buChar char="◼"/>
              <a:defRPr/>
            </a:lvl8pPr>
            <a:lvl9pPr marL="4114800" lvl="8" indent="-334010" algn="l">
              <a:lnSpc>
                <a:spcPct val="100000"/>
              </a:lnSpc>
              <a:spcBef>
                <a:spcPts val="450"/>
              </a:spcBef>
              <a:spcAft>
                <a:spcPts val="450"/>
              </a:spcAft>
              <a:buSzPts val="1656"/>
              <a:buChar char="◼"/>
              <a:defRPr/>
            </a:lvl9pPr>
          </a:lstStyle>
          <a:p/>
        </p:txBody>
      </p:sp>
      <p:sp>
        <p:nvSpPr>
          <p:cNvPr id="58" name="Google Shape;58;p23"/>
          <p:cNvSpPr txBox="1"/>
          <p:nvPr>
            <p:ph type="body" idx="3"/>
          </p:nvPr>
        </p:nvSpPr>
        <p:spPr>
          <a:xfrm>
            <a:off x="4892802" y="1688169"/>
            <a:ext cx="3815305" cy="41503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30"/>
              </a:spcBef>
              <a:spcAft>
                <a:spcPts val="0"/>
              </a:spcAft>
              <a:buSzPts val="1518"/>
              <a:buNone/>
              <a:defRPr sz="1650" b="0">
                <a:solidFill>
                  <a:schemeClr val="accent2"/>
                </a:solidFill>
              </a:defRPr>
            </a:lvl1pPr>
            <a:lvl2pPr marL="914400" lvl="1" indent="-228600" algn="l">
              <a:lnSpc>
                <a:spcPct val="100000"/>
              </a:lnSpc>
              <a:spcBef>
                <a:spcPts val="450"/>
              </a:spcBef>
              <a:spcAft>
                <a:spcPts val="0"/>
              </a:spcAft>
              <a:buSzPts val="1380"/>
              <a:buNone/>
              <a:defRPr sz="1500" b="1"/>
            </a:lvl2pPr>
            <a:lvl3pPr marL="1371600" lvl="2" indent="-228600" algn="l">
              <a:lnSpc>
                <a:spcPct val="100000"/>
              </a:lnSpc>
              <a:spcBef>
                <a:spcPts val="450"/>
              </a:spcBef>
              <a:spcAft>
                <a:spcPts val="0"/>
              </a:spcAft>
              <a:buSzPts val="1242"/>
              <a:buNone/>
              <a:defRPr sz="1350" b="1"/>
            </a:lvl3pPr>
            <a:lvl4pPr marL="1828800" lvl="3" indent="-228600" algn="l">
              <a:lnSpc>
                <a:spcPct val="100000"/>
              </a:lnSpc>
              <a:spcBef>
                <a:spcPts val="450"/>
              </a:spcBef>
              <a:spcAft>
                <a:spcPts val="0"/>
              </a:spcAft>
              <a:buSzPts val="1104"/>
              <a:buNone/>
              <a:defRPr sz="1200" b="1"/>
            </a:lvl4pPr>
            <a:lvl5pPr marL="2286000" lvl="4" indent="-228600" algn="l">
              <a:lnSpc>
                <a:spcPct val="100000"/>
              </a:lnSpc>
              <a:spcBef>
                <a:spcPts val="450"/>
              </a:spcBef>
              <a:spcAft>
                <a:spcPts val="0"/>
              </a:spcAft>
              <a:buSzPts val="1104"/>
              <a:buNone/>
              <a:defRPr sz="1200" b="1"/>
            </a:lvl5pPr>
            <a:lvl6pPr marL="2743200" lvl="5" indent="-228600" algn="l">
              <a:lnSpc>
                <a:spcPct val="100000"/>
              </a:lnSpc>
              <a:spcBef>
                <a:spcPts val="450"/>
              </a:spcBef>
              <a:spcAft>
                <a:spcPts val="0"/>
              </a:spcAft>
              <a:buSzPts val="1104"/>
              <a:buNone/>
              <a:defRPr sz="1200" b="1"/>
            </a:lvl6pPr>
            <a:lvl7pPr marL="3200400" lvl="6" indent="-228600" algn="l">
              <a:lnSpc>
                <a:spcPct val="100000"/>
              </a:lnSpc>
              <a:spcBef>
                <a:spcPts val="450"/>
              </a:spcBef>
              <a:spcAft>
                <a:spcPts val="0"/>
              </a:spcAft>
              <a:buSzPts val="1104"/>
              <a:buNone/>
              <a:defRPr sz="1200" b="1"/>
            </a:lvl7pPr>
            <a:lvl8pPr marL="3657600" lvl="7" indent="-228600" algn="l">
              <a:lnSpc>
                <a:spcPct val="100000"/>
              </a:lnSpc>
              <a:spcBef>
                <a:spcPts val="450"/>
              </a:spcBef>
              <a:spcAft>
                <a:spcPts val="0"/>
              </a:spcAft>
              <a:buSzPts val="1104"/>
              <a:buNone/>
              <a:defRPr sz="1200" b="1"/>
            </a:lvl8pPr>
            <a:lvl9pPr marL="4114800" lvl="8" indent="-228600" algn="l">
              <a:lnSpc>
                <a:spcPct val="100000"/>
              </a:lnSpc>
              <a:spcBef>
                <a:spcPts val="450"/>
              </a:spcBef>
              <a:spcAft>
                <a:spcPts val="450"/>
              </a:spcAft>
              <a:buSzPts val="1104"/>
              <a:buNone/>
              <a:defRPr sz="1200" b="1"/>
            </a:lvl9pPr>
          </a:lstStyle>
          <a:p/>
        </p:txBody>
      </p:sp>
      <p:sp>
        <p:nvSpPr>
          <p:cNvPr id="59" name="Google Shape;59;p23"/>
          <p:cNvSpPr txBox="1"/>
          <p:nvPr>
            <p:ph type="body" idx="4"/>
          </p:nvPr>
        </p:nvSpPr>
        <p:spPr>
          <a:xfrm>
            <a:off x="4663282" y="2194540"/>
            <a:ext cx="4044825" cy="2201249"/>
          </a:xfrm>
          <a:prstGeom prst="rect">
            <a:avLst/>
          </a:prstGeom>
          <a:noFill/>
          <a:ln>
            <a:noFill/>
          </a:ln>
        </p:spPr>
        <p:txBody>
          <a:bodyPr spcFirstLastPara="1" wrap="square" lIns="91425" tIns="45700" rIns="91425" bIns="45700" anchor="t" anchorCtr="0">
            <a:normAutofit/>
          </a:bodyPr>
          <a:lstStyle>
            <a:lvl1pPr marL="457200" lvl="0" indent="-334010" algn="l">
              <a:lnSpc>
                <a:spcPct val="100000"/>
              </a:lnSpc>
              <a:spcBef>
                <a:spcPts val="360"/>
              </a:spcBef>
              <a:spcAft>
                <a:spcPts val="0"/>
              </a:spcAft>
              <a:buSzPts val="1656"/>
              <a:buChar char="◼"/>
              <a:defRPr/>
            </a:lvl1pPr>
            <a:lvl2pPr marL="914400" lvl="1" indent="-334010" algn="l">
              <a:lnSpc>
                <a:spcPct val="100000"/>
              </a:lnSpc>
              <a:spcBef>
                <a:spcPts val="450"/>
              </a:spcBef>
              <a:spcAft>
                <a:spcPts val="0"/>
              </a:spcAft>
              <a:buSzPts val="1656"/>
              <a:buChar char="◼"/>
              <a:defRPr/>
            </a:lvl2pPr>
            <a:lvl3pPr marL="1371600" lvl="2" indent="-334010" algn="l">
              <a:lnSpc>
                <a:spcPct val="100000"/>
              </a:lnSpc>
              <a:spcBef>
                <a:spcPts val="450"/>
              </a:spcBef>
              <a:spcAft>
                <a:spcPts val="0"/>
              </a:spcAft>
              <a:buSzPts val="1656"/>
              <a:buChar char="◼"/>
              <a:defRPr/>
            </a:lvl3pPr>
            <a:lvl4pPr marL="1828800" lvl="3" indent="-334010" algn="l">
              <a:lnSpc>
                <a:spcPct val="100000"/>
              </a:lnSpc>
              <a:spcBef>
                <a:spcPts val="450"/>
              </a:spcBef>
              <a:spcAft>
                <a:spcPts val="0"/>
              </a:spcAft>
              <a:buSzPts val="1656"/>
              <a:buChar char="◼"/>
              <a:defRPr/>
            </a:lvl4pPr>
            <a:lvl5pPr marL="2286000" lvl="4" indent="-334010" algn="l">
              <a:lnSpc>
                <a:spcPct val="100000"/>
              </a:lnSpc>
              <a:spcBef>
                <a:spcPts val="450"/>
              </a:spcBef>
              <a:spcAft>
                <a:spcPts val="0"/>
              </a:spcAft>
              <a:buSzPts val="1656"/>
              <a:buChar char="◼"/>
              <a:defRPr/>
            </a:lvl5pPr>
            <a:lvl6pPr marL="2743200" lvl="5" indent="-334010" algn="l">
              <a:lnSpc>
                <a:spcPct val="100000"/>
              </a:lnSpc>
              <a:spcBef>
                <a:spcPts val="450"/>
              </a:spcBef>
              <a:spcAft>
                <a:spcPts val="0"/>
              </a:spcAft>
              <a:buSzPts val="1656"/>
              <a:buChar char="◼"/>
              <a:defRPr/>
            </a:lvl6pPr>
            <a:lvl7pPr marL="3200400" lvl="6" indent="-334010" algn="l">
              <a:lnSpc>
                <a:spcPct val="100000"/>
              </a:lnSpc>
              <a:spcBef>
                <a:spcPts val="450"/>
              </a:spcBef>
              <a:spcAft>
                <a:spcPts val="0"/>
              </a:spcAft>
              <a:buSzPts val="1656"/>
              <a:buChar char="◼"/>
              <a:defRPr/>
            </a:lvl7pPr>
            <a:lvl8pPr marL="3657600" lvl="7" indent="-334010" algn="l">
              <a:lnSpc>
                <a:spcPct val="100000"/>
              </a:lnSpc>
              <a:spcBef>
                <a:spcPts val="450"/>
              </a:spcBef>
              <a:spcAft>
                <a:spcPts val="0"/>
              </a:spcAft>
              <a:buSzPts val="1656"/>
              <a:buChar char="◼"/>
              <a:defRPr/>
            </a:lvl8pPr>
            <a:lvl9pPr marL="4114800" lvl="8" indent="-334010" algn="l">
              <a:lnSpc>
                <a:spcPct val="100000"/>
              </a:lnSpc>
              <a:spcBef>
                <a:spcPts val="450"/>
              </a:spcBef>
              <a:spcAft>
                <a:spcPts val="450"/>
              </a:spcAft>
              <a:buSzPts val="1656"/>
              <a:buChar char="◼"/>
              <a:defRPr/>
            </a:lvl9pPr>
          </a:lstStyle>
          <a:p/>
        </p:txBody>
      </p:sp>
      <p:sp>
        <p:nvSpPr>
          <p:cNvPr id="60" name="Google Shape;60;p23"/>
          <p:cNvSpPr txBox="1"/>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txBox="1"/>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L="0" marR="0" lvl="1"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2pPr>
            <a:lvl3pPr marL="0" marR="0" lvl="2"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3pPr>
            <a:lvl4pPr marL="0" marR="0" lvl="3"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4pPr>
            <a:lvl5pPr marL="0" marR="0" lvl="4"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5pPr>
            <a:lvl6pPr marL="0" marR="0" lvl="5"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6pPr>
            <a:lvl7pPr marL="0" marR="0" lvl="6"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7pPr>
            <a:lvl8pPr marL="0" marR="0" lvl="7"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8pPr>
            <a:lvl9pPr marL="0" marR="0" lvl="8"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3" name="Shape 63"/>
        <p:cNvGrpSpPr/>
        <p:nvPr/>
      </p:nvGrpSpPr>
      <p:grpSpPr>
        <a:xfrm>
          <a:off x="0" y="0"/>
          <a:ext cx="0" cy="0"/>
          <a:chOff x="0" y="0"/>
          <a:chExt cx="0" cy="0"/>
        </a:xfrm>
      </p:grpSpPr>
      <p:sp>
        <p:nvSpPr>
          <p:cNvPr id="64" name="Google Shape;64;p24"/>
          <p:cNvSpPr txBox="1"/>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L="0" marR="0" lvl="1"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2pPr>
            <a:lvl3pPr marL="0" marR="0" lvl="2"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3pPr>
            <a:lvl4pPr marL="0" marR="0" lvl="3"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4pPr>
            <a:lvl5pPr marL="0" marR="0" lvl="4"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5pPr>
            <a:lvl6pPr marL="0" marR="0" lvl="5"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6pPr>
            <a:lvl7pPr marL="0" marR="0" lvl="6"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7pPr>
            <a:lvl8pPr marL="0" marR="0" lvl="7"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8pPr>
            <a:lvl9pPr marL="0" marR="0" lvl="8"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7" name="Shape 67"/>
        <p:cNvGrpSpPr/>
        <p:nvPr/>
      </p:nvGrpSpPr>
      <p:grpSpPr>
        <a:xfrm>
          <a:off x="0" y="0"/>
          <a:ext cx="0" cy="0"/>
          <a:chOff x="0" y="0"/>
          <a:chExt cx="0" cy="0"/>
        </a:xfrm>
      </p:grpSpPr>
      <p:sp>
        <p:nvSpPr>
          <p:cNvPr id="68" name="Google Shape;68;p25"/>
          <p:cNvSpPr/>
          <p:nvPr/>
        </p:nvSpPr>
        <p:spPr>
          <a:xfrm>
            <a:off x="335863" y="3856480"/>
            <a:ext cx="8473650" cy="956027"/>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9" name="Google Shape;69;p25"/>
          <p:cNvSpPr txBox="1"/>
          <p:nvPr>
            <p:ph type="title"/>
          </p:nvPr>
        </p:nvSpPr>
        <p:spPr>
          <a:xfrm>
            <a:off x="435894" y="3946722"/>
            <a:ext cx="3682084" cy="517136"/>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738AC3"/>
              </a:buClr>
              <a:buSzPts val="1500"/>
              <a:buFont typeface="Gill Sans" panose="020B0502020104020203"/>
              <a:buNone/>
              <a:defRPr sz="1500" b="0">
                <a:solidFill>
                  <a:srgbClr val="738AC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type="body" idx="1"/>
          </p:nvPr>
        </p:nvSpPr>
        <p:spPr>
          <a:xfrm>
            <a:off x="335862" y="450900"/>
            <a:ext cx="8469630" cy="3153600"/>
          </a:xfrm>
          <a:prstGeom prst="rect">
            <a:avLst/>
          </a:prstGeom>
          <a:noFill/>
          <a:ln>
            <a:noFill/>
          </a:ln>
        </p:spPr>
        <p:txBody>
          <a:bodyPr spcFirstLastPara="1" wrap="square" lIns="91425" tIns="45700" rIns="91425" bIns="45700" anchor="ctr" anchorCtr="0">
            <a:normAutofit/>
          </a:bodyPr>
          <a:lstStyle>
            <a:lvl1pPr marL="457200" lvl="0" indent="-316230" algn="l">
              <a:lnSpc>
                <a:spcPct val="100000"/>
              </a:lnSpc>
              <a:spcBef>
                <a:spcPts val="300"/>
              </a:spcBef>
              <a:spcAft>
                <a:spcPts val="0"/>
              </a:spcAft>
              <a:buSzPts val="1380"/>
              <a:buChar char="◼"/>
              <a:defRPr sz="1500">
                <a:solidFill>
                  <a:schemeClr val="dk2"/>
                </a:solidFill>
              </a:defRPr>
            </a:lvl1pPr>
            <a:lvl2pPr marL="914400" lvl="1" indent="-307340" algn="l">
              <a:lnSpc>
                <a:spcPct val="100000"/>
              </a:lnSpc>
              <a:spcBef>
                <a:spcPts val="450"/>
              </a:spcBef>
              <a:spcAft>
                <a:spcPts val="0"/>
              </a:spcAft>
              <a:buSzPts val="1242"/>
              <a:buChar char="◼"/>
              <a:defRPr sz="1350">
                <a:solidFill>
                  <a:schemeClr val="dk2"/>
                </a:solidFill>
              </a:defRPr>
            </a:lvl2pPr>
            <a:lvl3pPr marL="1371600" lvl="2" indent="-298450" algn="l">
              <a:lnSpc>
                <a:spcPct val="100000"/>
              </a:lnSpc>
              <a:spcBef>
                <a:spcPts val="450"/>
              </a:spcBef>
              <a:spcAft>
                <a:spcPts val="0"/>
              </a:spcAft>
              <a:buSzPts val="1104"/>
              <a:buChar char="◼"/>
              <a:defRPr sz="1200">
                <a:solidFill>
                  <a:schemeClr val="dk2"/>
                </a:solidFill>
              </a:defRPr>
            </a:lvl3pPr>
            <a:lvl4pPr marL="1828800" lvl="3" indent="-290195" algn="l">
              <a:lnSpc>
                <a:spcPct val="100000"/>
              </a:lnSpc>
              <a:spcBef>
                <a:spcPts val="450"/>
              </a:spcBef>
              <a:spcAft>
                <a:spcPts val="0"/>
              </a:spcAft>
              <a:buSzPts val="966"/>
              <a:buChar char="◼"/>
              <a:defRPr sz="1050">
                <a:solidFill>
                  <a:schemeClr val="dk2"/>
                </a:solidFill>
              </a:defRPr>
            </a:lvl4pPr>
            <a:lvl5pPr marL="2286000" lvl="4" indent="-290195" algn="l">
              <a:lnSpc>
                <a:spcPct val="100000"/>
              </a:lnSpc>
              <a:spcBef>
                <a:spcPts val="450"/>
              </a:spcBef>
              <a:spcAft>
                <a:spcPts val="0"/>
              </a:spcAft>
              <a:buSzPts val="966"/>
              <a:buChar char="◼"/>
              <a:defRPr sz="1050">
                <a:solidFill>
                  <a:schemeClr val="dk2"/>
                </a:solidFill>
              </a:defRPr>
            </a:lvl5pPr>
            <a:lvl6pPr marL="2743200" lvl="5" indent="-290195" algn="l">
              <a:lnSpc>
                <a:spcPct val="100000"/>
              </a:lnSpc>
              <a:spcBef>
                <a:spcPts val="450"/>
              </a:spcBef>
              <a:spcAft>
                <a:spcPts val="0"/>
              </a:spcAft>
              <a:buSzPts val="966"/>
              <a:buChar char="◼"/>
              <a:defRPr sz="1050">
                <a:solidFill>
                  <a:schemeClr val="dk2"/>
                </a:solidFill>
              </a:defRPr>
            </a:lvl6pPr>
            <a:lvl7pPr marL="3200400" lvl="6" indent="-290195" algn="l">
              <a:lnSpc>
                <a:spcPct val="100000"/>
              </a:lnSpc>
              <a:spcBef>
                <a:spcPts val="450"/>
              </a:spcBef>
              <a:spcAft>
                <a:spcPts val="0"/>
              </a:spcAft>
              <a:buSzPts val="966"/>
              <a:buChar char="◼"/>
              <a:defRPr sz="1050">
                <a:solidFill>
                  <a:schemeClr val="dk2"/>
                </a:solidFill>
              </a:defRPr>
            </a:lvl7pPr>
            <a:lvl8pPr marL="3657600" lvl="7" indent="-290195" algn="l">
              <a:lnSpc>
                <a:spcPct val="100000"/>
              </a:lnSpc>
              <a:spcBef>
                <a:spcPts val="450"/>
              </a:spcBef>
              <a:spcAft>
                <a:spcPts val="0"/>
              </a:spcAft>
              <a:buSzPts val="966"/>
              <a:buChar char="◼"/>
              <a:defRPr sz="1050">
                <a:solidFill>
                  <a:schemeClr val="dk2"/>
                </a:solidFill>
              </a:defRPr>
            </a:lvl8pPr>
            <a:lvl9pPr marL="4114800" lvl="8" indent="-290195" algn="l">
              <a:lnSpc>
                <a:spcPct val="100000"/>
              </a:lnSpc>
              <a:spcBef>
                <a:spcPts val="450"/>
              </a:spcBef>
              <a:spcAft>
                <a:spcPts val="450"/>
              </a:spcAft>
              <a:buSzPts val="966"/>
              <a:buChar char="◼"/>
              <a:defRPr sz="1050">
                <a:solidFill>
                  <a:schemeClr val="dk2"/>
                </a:solidFill>
              </a:defRPr>
            </a:lvl9pPr>
          </a:lstStyle>
          <a:p/>
        </p:txBody>
      </p:sp>
      <p:sp>
        <p:nvSpPr>
          <p:cNvPr id="71" name="Google Shape;71;p25"/>
          <p:cNvSpPr txBox="1"/>
          <p:nvPr>
            <p:ph type="body" idx="2"/>
          </p:nvPr>
        </p:nvSpPr>
        <p:spPr>
          <a:xfrm>
            <a:off x="4305618" y="3946723"/>
            <a:ext cx="4402490" cy="517136"/>
          </a:xfrm>
          <a:prstGeom prst="rect">
            <a:avLst/>
          </a:prstGeom>
          <a:noFill/>
          <a:ln>
            <a:noFill/>
          </a:ln>
        </p:spPr>
        <p:txBody>
          <a:bodyPr spcFirstLastPara="1" wrap="square" lIns="91425" tIns="45700" rIns="91425" bIns="45700" anchor="ctr" anchorCtr="0">
            <a:normAutofit/>
          </a:bodyPr>
          <a:lstStyle>
            <a:lvl1pPr marL="457200" lvl="0" indent="-228600" algn="r">
              <a:lnSpc>
                <a:spcPct val="100000"/>
              </a:lnSpc>
              <a:spcBef>
                <a:spcPts val="165"/>
              </a:spcBef>
              <a:spcAft>
                <a:spcPts val="0"/>
              </a:spcAft>
              <a:buSzPts val="759"/>
              <a:buNone/>
              <a:defRPr sz="825">
                <a:solidFill>
                  <a:schemeClr val="lt1"/>
                </a:solidFill>
              </a:defRPr>
            </a:lvl1pPr>
            <a:lvl2pPr marL="914400" lvl="1" indent="-228600" algn="l">
              <a:lnSpc>
                <a:spcPct val="100000"/>
              </a:lnSpc>
              <a:spcBef>
                <a:spcPts val="450"/>
              </a:spcBef>
              <a:spcAft>
                <a:spcPts val="0"/>
              </a:spcAft>
              <a:buSzPts val="759"/>
              <a:buNone/>
              <a:defRPr sz="825"/>
            </a:lvl2pPr>
            <a:lvl3pPr marL="1371600" lvl="2" indent="-228600" algn="l">
              <a:lnSpc>
                <a:spcPct val="100000"/>
              </a:lnSpc>
              <a:spcBef>
                <a:spcPts val="450"/>
              </a:spcBef>
              <a:spcAft>
                <a:spcPts val="0"/>
              </a:spcAft>
              <a:buSzPts val="690"/>
              <a:buNone/>
              <a:defRPr sz="750"/>
            </a:lvl3pPr>
            <a:lvl4pPr marL="1828800" lvl="3" indent="-228600" algn="l">
              <a:lnSpc>
                <a:spcPct val="100000"/>
              </a:lnSpc>
              <a:spcBef>
                <a:spcPts val="450"/>
              </a:spcBef>
              <a:spcAft>
                <a:spcPts val="0"/>
              </a:spcAft>
              <a:buSzPts val="621"/>
              <a:buNone/>
              <a:defRPr sz="675"/>
            </a:lvl4pPr>
            <a:lvl5pPr marL="2286000" lvl="4" indent="-228600" algn="l">
              <a:lnSpc>
                <a:spcPct val="100000"/>
              </a:lnSpc>
              <a:spcBef>
                <a:spcPts val="450"/>
              </a:spcBef>
              <a:spcAft>
                <a:spcPts val="0"/>
              </a:spcAft>
              <a:buSzPts val="621"/>
              <a:buNone/>
              <a:defRPr sz="675"/>
            </a:lvl5pPr>
            <a:lvl6pPr marL="2743200" lvl="5" indent="-228600" algn="l">
              <a:lnSpc>
                <a:spcPct val="100000"/>
              </a:lnSpc>
              <a:spcBef>
                <a:spcPts val="450"/>
              </a:spcBef>
              <a:spcAft>
                <a:spcPts val="0"/>
              </a:spcAft>
              <a:buSzPts val="621"/>
              <a:buNone/>
              <a:defRPr sz="675"/>
            </a:lvl6pPr>
            <a:lvl7pPr marL="3200400" lvl="6" indent="-228600" algn="l">
              <a:lnSpc>
                <a:spcPct val="100000"/>
              </a:lnSpc>
              <a:spcBef>
                <a:spcPts val="450"/>
              </a:spcBef>
              <a:spcAft>
                <a:spcPts val="0"/>
              </a:spcAft>
              <a:buSzPts val="621"/>
              <a:buNone/>
              <a:defRPr sz="675"/>
            </a:lvl7pPr>
            <a:lvl8pPr marL="3657600" lvl="7" indent="-228600" algn="l">
              <a:lnSpc>
                <a:spcPct val="100000"/>
              </a:lnSpc>
              <a:spcBef>
                <a:spcPts val="450"/>
              </a:spcBef>
              <a:spcAft>
                <a:spcPts val="0"/>
              </a:spcAft>
              <a:buSzPts val="621"/>
              <a:buNone/>
              <a:defRPr sz="675"/>
            </a:lvl8pPr>
            <a:lvl9pPr marL="4114800" lvl="8" indent="-228600" algn="l">
              <a:lnSpc>
                <a:spcPct val="100000"/>
              </a:lnSpc>
              <a:spcBef>
                <a:spcPts val="450"/>
              </a:spcBef>
              <a:spcAft>
                <a:spcPts val="450"/>
              </a:spcAft>
              <a:buSzPts val="621"/>
              <a:buNone/>
              <a:defRPr sz="675"/>
            </a:lvl9pPr>
          </a:lstStyle>
          <a:p/>
        </p:txBody>
      </p:sp>
      <p:sp>
        <p:nvSpPr>
          <p:cNvPr id="72" name="Google Shape;72;p25"/>
          <p:cNvSpPr txBox="1"/>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rgbClr val="738AC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738AC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1pPr>
            <a:lvl2pPr marL="0" marR="0" lvl="1"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2pPr>
            <a:lvl3pPr marL="0" marR="0" lvl="2"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3pPr>
            <a:lvl4pPr marL="0" marR="0" lvl="3"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4pPr>
            <a:lvl5pPr marL="0" marR="0" lvl="4"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5pPr>
            <a:lvl6pPr marL="0" marR="0" lvl="5"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6pPr>
            <a:lvl7pPr marL="0" marR="0" lvl="6"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7pPr>
            <a:lvl8pPr marL="0" marR="0" lvl="7"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8pPr>
            <a:lvl9pPr marL="0" marR="0" lvl="8" indent="0" algn="r">
              <a:lnSpc>
                <a:spcPct val="100000"/>
              </a:lnSpc>
              <a:spcBef>
                <a:spcPts val="0"/>
              </a:spcBef>
              <a:spcAft>
                <a:spcPts val="0"/>
              </a:spcAft>
              <a:buClr>
                <a:srgbClr val="000000"/>
              </a:buClr>
              <a:buSzPts val="675"/>
              <a:buFont typeface="Arial" panose="020B0604020202020204"/>
              <a:buNone/>
              <a:defRPr sz="675" b="0" i="0" u="none" strike="noStrike" cap="none">
                <a:solidFill>
                  <a:srgbClr val="738AC3"/>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5" name="Shape 75"/>
        <p:cNvGrpSpPr/>
        <p:nvPr/>
      </p:nvGrpSpPr>
      <p:grpSpPr>
        <a:xfrm>
          <a:off x="0" y="0"/>
          <a:ext cx="0" cy="0"/>
          <a:chOff x="0" y="0"/>
          <a:chExt cx="0" cy="0"/>
        </a:xfrm>
      </p:grpSpPr>
      <p:sp>
        <p:nvSpPr>
          <p:cNvPr id="76" name="Google Shape;76;p26"/>
          <p:cNvSpPr txBox="1"/>
          <p:nvPr>
            <p:ph type="title"/>
          </p:nvPr>
        </p:nvSpPr>
        <p:spPr>
          <a:xfrm>
            <a:off x="435895" y="3520042"/>
            <a:ext cx="8272212"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1800"/>
              <a:buFont typeface="Gill Sans" panose="020B0502020104020203"/>
              <a:buNone/>
              <a:defRPr sz="1800" b="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6"/>
          <p:cNvSpPr/>
          <p:nvPr>
            <p:ph type="pic" idx="2"/>
          </p:nvPr>
        </p:nvSpPr>
        <p:spPr>
          <a:xfrm>
            <a:off x="335863" y="449794"/>
            <a:ext cx="8468144" cy="2667939"/>
          </a:xfrm>
          <a:prstGeom prst="rect">
            <a:avLst/>
          </a:prstGeom>
          <a:noFill/>
          <a:ln>
            <a:noFill/>
          </a:ln>
        </p:spPr>
      </p:sp>
      <p:sp>
        <p:nvSpPr>
          <p:cNvPr id="78" name="Google Shape;78;p26"/>
          <p:cNvSpPr txBox="1"/>
          <p:nvPr>
            <p:ph type="body" idx="1"/>
          </p:nvPr>
        </p:nvSpPr>
        <p:spPr>
          <a:xfrm>
            <a:off x="435894" y="3945096"/>
            <a:ext cx="8272213" cy="449003"/>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80"/>
              </a:spcBef>
              <a:spcAft>
                <a:spcPts val="0"/>
              </a:spcAft>
              <a:buSzPts val="828"/>
              <a:buNone/>
              <a:defRPr sz="900"/>
            </a:lvl1pPr>
            <a:lvl2pPr marL="914400" lvl="1" indent="-228600" algn="l">
              <a:lnSpc>
                <a:spcPct val="100000"/>
              </a:lnSpc>
              <a:spcBef>
                <a:spcPts val="450"/>
              </a:spcBef>
              <a:spcAft>
                <a:spcPts val="0"/>
              </a:spcAft>
              <a:buSzPts val="828"/>
              <a:buNone/>
              <a:defRPr sz="900"/>
            </a:lvl2pPr>
            <a:lvl3pPr marL="1371600" lvl="2" indent="-228600" algn="l">
              <a:lnSpc>
                <a:spcPct val="100000"/>
              </a:lnSpc>
              <a:spcBef>
                <a:spcPts val="450"/>
              </a:spcBef>
              <a:spcAft>
                <a:spcPts val="0"/>
              </a:spcAft>
              <a:buSzPts val="690"/>
              <a:buNone/>
              <a:defRPr sz="750"/>
            </a:lvl3pPr>
            <a:lvl4pPr marL="1828800" lvl="3" indent="-228600" algn="l">
              <a:lnSpc>
                <a:spcPct val="100000"/>
              </a:lnSpc>
              <a:spcBef>
                <a:spcPts val="450"/>
              </a:spcBef>
              <a:spcAft>
                <a:spcPts val="0"/>
              </a:spcAft>
              <a:buSzPts val="621"/>
              <a:buNone/>
              <a:defRPr sz="675"/>
            </a:lvl4pPr>
            <a:lvl5pPr marL="2286000" lvl="4" indent="-228600" algn="l">
              <a:lnSpc>
                <a:spcPct val="100000"/>
              </a:lnSpc>
              <a:spcBef>
                <a:spcPts val="450"/>
              </a:spcBef>
              <a:spcAft>
                <a:spcPts val="0"/>
              </a:spcAft>
              <a:buSzPts val="621"/>
              <a:buNone/>
              <a:defRPr sz="675"/>
            </a:lvl5pPr>
            <a:lvl6pPr marL="2743200" lvl="5" indent="-228600" algn="l">
              <a:lnSpc>
                <a:spcPct val="100000"/>
              </a:lnSpc>
              <a:spcBef>
                <a:spcPts val="450"/>
              </a:spcBef>
              <a:spcAft>
                <a:spcPts val="0"/>
              </a:spcAft>
              <a:buSzPts val="621"/>
              <a:buNone/>
              <a:defRPr sz="675"/>
            </a:lvl6pPr>
            <a:lvl7pPr marL="3200400" lvl="6" indent="-228600" algn="l">
              <a:lnSpc>
                <a:spcPct val="100000"/>
              </a:lnSpc>
              <a:spcBef>
                <a:spcPts val="450"/>
              </a:spcBef>
              <a:spcAft>
                <a:spcPts val="0"/>
              </a:spcAft>
              <a:buSzPts val="621"/>
              <a:buNone/>
              <a:defRPr sz="675"/>
            </a:lvl7pPr>
            <a:lvl8pPr marL="3657600" lvl="7" indent="-228600" algn="l">
              <a:lnSpc>
                <a:spcPct val="100000"/>
              </a:lnSpc>
              <a:spcBef>
                <a:spcPts val="450"/>
              </a:spcBef>
              <a:spcAft>
                <a:spcPts val="0"/>
              </a:spcAft>
              <a:buSzPts val="621"/>
              <a:buNone/>
              <a:defRPr sz="675"/>
            </a:lvl8pPr>
            <a:lvl9pPr marL="4114800" lvl="8" indent="-228600" algn="l">
              <a:lnSpc>
                <a:spcPct val="100000"/>
              </a:lnSpc>
              <a:spcBef>
                <a:spcPts val="450"/>
              </a:spcBef>
              <a:spcAft>
                <a:spcPts val="450"/>
              </a:spcAft>
              <a:buSzPts val="621"/>
              <a:buNone/>
              <a:defRPr sz="675"/>
            </a:lvl9pPr>
          </a:lstStyle>
          <a:p/>
        </p:txBody>
      </p:sp>
      <p:sp>
        <p:nvSpPr>
          <p:cNvPr id="79" name="Google Shape;79;p26"/>
          <p:cNvSpPr txBox="1"/>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6"/>
          <p:cNvSpPr txBox="1"/>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L="0" marR="0" lvl="1"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2pPr>
            <a:lvl3pPr marL="0" marR="0" lvl="2"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3pPr>
            <a:lvl4pPr marL="0" marR="0" lvl="3"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4pPr>
            <a:lvl5pPr marL="0" marR="0" lvl="4"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5pPr>
            <a:lvl6pPr marL="0" marR="0" lvl="5"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6pPr>
            <a:lvl7pPr marL="0" marR="0" lvl="6"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7pPr>
            <a:lvl8pPr marL="0" marR="0" lvl="7"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8pPr>
            <a:lvl9pPr marL="0" marR="0" lvl="8" indent="0" algn="r">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7"/>
          <p:cNvSpPr txBox="1"/>
          <p:nvPr>
            <p:ph type="title"/>
          </p:nvPr>
        </p:nvSpPr>
        <p:spPr>
          <a:xfrm>
            <a:off x="435894" y="528843"/>
            <a:ext cx="8272212" cy="89216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lt1"/>
              </a:buClr>
              <a:buSzPts val="2100"/>
              <a:buFont typeface="Gill Sans" panose="020B0502020104020203"/>
              <a:buNone/>
              <a:defRPr sz="2100" b="0" i="0" u="none" strike="noStrike" cap="none">
                <a:solidFill>
                  <a:schemeClr val="lt1"/>
                </a:solidFill>
                <a:latin typeface="Gill Sans" panose="020B0502020104020203"/>
                <a:ea typeface="Gill Sans" panose="020B0502020104020203"/>
                <a:cs typeface="Gill Sans" panose="020B0502020104020203"/>
                <a:sym typeface="Gill Sans" panose="020B05020201040202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7"/>
          <p:cNvSpPr txBox="1"/>
          <p:nvPr>
            <p:ph type="body" idx="1"/>
          </p:nvPr>
        </p:nvSpPr>
        <p:spPr>
          <a:xfrm>
            <a:off x="435894" y="1752002"/>
            <a:ext cx="8272212" cy="2642096"/>
          </a:xfrm>
          <a:prstGeom prst="rect">
            <a:avLst/>
          </a:prstGeom>
          <a:noFill/>
          <a:ln>
            <a:noFill/>
          </a:ln>
        </p:spPr>
        <p:txBody>
          <a:bodyPr spcFirstLastPara="1" wrap="square" lIns="91425" tIns="45700" rIns="91425" bIns="45700" anchor="ctr" anchorCtr="0">
            <a:normAutofit/>
          </a:bodyPr>
          <a:lstStyle>
            <a:lvl1pPr marL="457200" marR="0" lvl="0" indent="-307340" algn="l" rtl="0">
              <a:lnSpc>
                <a:spcPct val="100000"/>
              </a:lnSpc>
              <a:spcBef>
                <a:spcPts val="270"/>
              </a:spcBef>
              <a:spcAft>
                <a:spcPts val="0"/>
              </a:spcAft>
              <a:buClr>
                <a:schemeClr val="accent2"/>
              </a:buClr>
              <a:buSzPts val="1242"/>
              <a:buFont typeface="Noto Sans Symbols"/>
              <a:buChar char="◼"/>
              <a:defRPr sz="135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1pPr>
            <a:lvl2pPr marL="914400" marR="0" lvl="1" indent="-298450" algn="l" rtl="0">
              <a:lnSpc>
                <a:spcPct val="100000"/>
              </a:lnSpc>
              <a:spcBef>
                <a:spcPts val="450"/>
              </a:spcBef>
              <a:spcAft>
                <a:spcPts val="0"/>
              </a:spcAft>
              <a:buClr>
                <a:schemeClr val="accent2"/>
              </a:buClr>
              <a:buSzPts val="1104"/>
              <a:buFont typeface="Noto Sans Symbols"/>
              <a:buChar char="◼"/>
              <a:defRPr sz="12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2pPr>
            <a:lvl3pPr marL="1371600" marR="0" lvl="2" indent="-290195" algn="l" rtl="0">
              <a:lnSpc>
                <a:spcPct val="100000"/>
              </a:lnSpc>
              <a:spcBef>
                <a:spcPts val="450"/>
              </a:spcBef>
              <a:spcAft>
                <a:spcPts val="0"/>
              </a:spcAft>
              <a:buClr>
                <a:schemeClr val="accent2"/>
              </a:buClr>
              <a:buSzPts val="966"/>
              <a:buFont typeface="Noto Sans Symbols"/>
              <a:buChar char="◼"/>
              <a:defRPr sz="105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3pPr>
            <a:lvl4pPr marL="1828800" marR="0" lvl="3" indent="-281305" algn="l" rtl="0">
              <a:lnSpc>
                <a:spcPct val="100000"/>
              </a:lnSpc>
              <a:spcBef>
                <a:spcPts val="450"/>
              </a:spcBef>
              <a:spcAft>
                <a:spcPts val="0"/>
              </a:spcAft>
              <a:buClr>
                <a:schemeClr val="accent2"/>
              </a:buClr>
              <a:buSzPts val="828"/>
              <a:buFont typeface="Noto Sans Symbols"/>
              <a:buChar char="◼"/>
              <a:defRPr sz="9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4pPr>
            <a:lvl5pPr marL="2286000" marR="0" lvl="4" indent="-281305" algn="l" rtl="0">
              <a:lnSpc>
                <a:spcPct val="100000"/>
              </a:lnSpc>
              <a:spcBef>
                <a:spcPts val="450"/>
              </a:spcBef>
              <a:spcAft>
                <a:spcPts val="0"/>
              </a:spcAft>
              <a:buClr>
                <a:schemeClr val="accent2"/>
              </a:buClr>
              <a:buSzPts val="828"/>
              <a:buFont typeface="Noto Sans Symbols"/>
              <a:buChar char="◼"/>
              <a:defRPr sz="9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5pPr>
            <a:lvl6pPr marL="2743200" marR="0" lvl="5" indent="-281305" algn="l" rtl="0">
              <a:lnSpc>
                <a:spcPct val="100000"/>
              </a:lnSpc>
              <a:spcBef>
                <a:spcPts val="450"/>
              </a:spcBef>
              <a:spcAft>
                <a:spcPts val="0"/>
              </a:spcAft>
              <a:buClr>
                <a:schemeClr val="accent2"/>
              </a:buClr>
              <a:buSzPts val="828"/>
              <a:buFont typeface="Noto Sans Symbols"/>
              <a:buChar char="◼"/>
              <a:defRPr sz="9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6pPr>
            <a:lvl7pPr marL="3200400" marR="0" lvl="6" indent="-281305" algn="l" rtl="0">
              <a:lnSpc>
                <a:spcPct val="100000"/>
              </a:lnSpc>
              <a:spcBef>
                <a:spcPts val="450"/>
              </a:spcBef>
              <a:spcAft>
                <a:spcPts val="0"/>
              </a:spcAft>
              <a:buClr>
                <a:schemeClr val="accent2"/>
              </a:buClr>
              <a:buSzPts val="828"/>
              <a:buFont typeface="Noto Sans Symbols"/>
              <a:buChar char="◼"/>
              <a:defRPr sz="9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7pPr>
            <a:lvl8pPr marL="3657600" marR="0" lvl="7" indent="-281305" algn="l" rtl="0">
              <a:lnSpc>
                <a:spcPct val="100000"/>
              </a:lnSpc>
              <a:spcBef>
                <a:spcPts val="450"/>
              </a:spcBef>
              <a:spcAft>
                <a:spcPts val="0"/>
              </a:spcAft>
              <a:buClr>
                <a:schemeClr val="accent2"/>
              </a:buClr>
              <a:buSzPts val="828"/>
              <a:buFont typeface="Noto Sans Symbols"/>
              <a:buChar char="◼"/>
              <a:defRPr sz="9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8pPr>
            <a:lvl9pPr marL="4114800" marR="0" lvl="8" indent="-281305" algn="l" rtl="0">
              <a:lnSpc>
                <a:spcPct val="100000"/>
              </a:lnSpc>
              <a:spcBef>
                <a:spcPts val="450"/>
              </a:spcBef>
              <a:spcAft>
                <a:spcPts val="450"/>
              </a:spcAft>
              <a:buClr>
                <a:schemeClr val="accent2"/>
              </a:buClr>
              <a:buSzPts val="828"/>
              <a:buFont typeface="Noto Sans Symbols"/>
              <a:buChar char="◼"/>
              <a:defRPr sz="900" b="0" i="0" u="none" strike="noStrike" cap="none">
                <a:solidFill>
                  <a:schemeClr val="dk2"/>
                </a:solidFill>
                <a:latin typeface="Gill Sans" panose="020B0502020104020203"/>
                <a:ea typeface="Gill Sans" panose="020B0502020104020203"/>
                <a:cs typeface="Gill Sans" panose="020B0502020104020203"/>
                <a:sym typeface="Gill Sans" panose="020B0502020104020203"/>
              </a:defRPr>
            </a:lvl9pPr>
          </a:lstStyle>
          <a:p/>
        </p:txBody>
      </p:sp>
      <p:sp>
        <p:nvSpPr>
          <p:cNvPr id="12" name="Google Shape;12;p17"/>
          <p:cNvSpPr txBox="1"/>
          <p:nvPr>
            <p:ph type="dt" idx="10"/>
          </p:nvPr>
        </p:nvSpPr>
        <p:spPr>
          <a:xfrm>
            <a:off x="5704464" y="4467103"/>
            <a:ext cx="2133599" cy="273844"/>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3" name="Google Shape;13;p17"/>
          <p:cNvSpPr txBox="1"/>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Gill Sans" panose="020B0502020104020203"/>
                <a:ea typeface="Gill Sans" panose="020B0502020104020203"/>
                <a:cs typeface="Gill Sans" panose="020B0502020104020203"/>
                <a:sym typeface="Gill Sans" panose="020B0502020104020203"/>
              </a:defRPr>
            </a:lvl9pPr>
          </a:lstStyle>
          <a:p/>
        </p:txBody>
      </p:sp>
      <p:sp>
        <p:nvSpPr>
          <p:cNvPr id="14" name="Google Shape;14;p17"/>
          <p:cNvSpPr txBox="1"/>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1pPr>
            <a:lvl2pPr marL="0" marR="0" lvl="1" indent="0" algn="r" rtl="0">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2pPr>
            <a:lvl3pPr marL="0" marR="0" lvl="2" indent="0" algn="r" rtl="0">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3pPr>
            <a:lvl4pPr marL="0" marR="0" lvl="3" indent="0" algn="r" rtl="0">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4pPr>
            <a:lvl5pPr marL="0" marR="0" lvl="4" indent="0" algn="r" rtl="0">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5pPr>
            <a:lvl6pPr marL="0" marR="0" lvl="5" indent="0" algn="r" rtl="0">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6pPr>
            <a:lvl7pPr marL="0" marR="0" lvl="6" indent="0" algn="r" rtl="0">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7pPr>
            <a:lvl8pPr marL="0" marR="0" lvl="7" indent="0" algn="r" rtl="0">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8pPr>
            <a:lvl9pPr marL="0" marR="0" lvl="8" indent="0" algn="r" rtl="0">
              <a:lnSpc>
                <a:spcPct val="100000"/>
              </a:lnSpc>
              <a:spcBef>
                <a:spcPts val="0"/>
              </a:spcBef>
              <a:spcAft>
                <a:spcPts val="0"/>
              </a:spcAft>
              <a:buClr>
                <a:srgbClr val="000000"/>
              </a:buClr>
              <a:buSzPts val="675"/>
              <a:buFont typeface="Arial" panose="020B0604020202020204"/>
              <a:buNone/>
              <a:defRPr sz="675" b="0" i="0" u="none" strike="noStrike" cap="none">
                <a:solidFill>
                  <a:schemeClr val="accent2"/>
                </a:solidFill>
                <a:latin typeface="Gill Sans" panose="020B0502020104020203"/>
                <a:ea typeface="Gill Sans" panose="020B0502020104020203"/>
                <a:cs typeface="Gill Sans" panose="020B0502020104020203"/>
                <a:sym typeface="Gill Sans" panose="020B0502020104020203"/>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17"/>
          <p:cNvSpPr/>
          <p:nvPr/>
        </p:nvSpPr>
        <p:spPr>
          <a:xfrm>
            <a:off x="334901" y="342900"/>
            <a:ext cx="2777490" cy="7124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6" name="Google Shape;16;p17"/>
          <p:cNvSpPr/>
          <p:nvPr/>
        </p:nvSpPr>
        <p:spPr>
          <a:xfrm>
            <a:off x="6031610" y="340232"/>
            <a:ext cx="2777490" cy="73916"/>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 name="Google Shape;17;p17"/>
          <p:cNvSpPr/>
          <p:nvPr/>
        </p:nvSpPr>
        <p:spPr>
          <a:xfrm>
            <a:off x="3181373" y="342900"/>
            <a:ext cx="2777490" cy="6858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1"/>
          <p:cNvSpPr txBox="1"/>
          <p:nvPr>
            <p:ph type="title"/>
          </p:nvPr>
        </p:nvSpPr>
        <p:spPr>
          <a:xfrm>
            <a:off x="0" y="0"/>
            <a:ext cx="9144000" cy="1052513"/>
          </a:xfrm>
          <a:prstGeom prst="rect">
            <a:avLst/>
          </a:prstGeom>
          <a:solidFill>
            <a:schemeClr val="accent2"/>
          </a:solid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3600"/>
              <a:buFont typeface="Times New Roman" panose="02020603050405020304"/>
              <a:buNone/>
            </a:pPr>
            <a:r>
              <a:rPr lang="en-US" sz="3600">
                <a:latin typeface="Times New Roman" panose="02020603050405020304"/>
                <a:ea typeface="Times New Roman" panose="02020603050405020304"/>
                <a:cs typeface="Times New Roman" panose="02020603050405020304"/>
                <a:sym typeface="Times New Roman" panose="02020603050405020304"/>
              </a:rPr>
              <a:t>CGA4</a:t>
            </a:r>
            <a:endParaRPr sz="3600">
              <a:latin typeface="Times New Roman" panose="02020603050405020304"/>
              <a:ea typeface="Times New Roman" panose="02020603050405020304"/>
              <a:cs typeface="Times New Roman" panose="02020603050405020304"/>
              <a:sym typeface="Times New Roman" panose="02020603050405020304"/>
            </a:endParaRPr>
          </a:p>
        </p:txBody>
      </p:sp>
      <p:sp>
        <p:nvSpPr>
          <p:cNvPr id="107" name="Google Shape;107;p1"/>
          <p:cNvSpPr txBox="1"/>
          <p:nvPr/>
        </p:nvSpPr>
        <p:spPr>
          <a:xfrm>
            <a:off x="525145" y="2571750"/>
            <a:ext cx="7624445" cy="1958975"/>
          </a:xfrm>
          <a:prstGeom prst="rect">
            <a:avLst/>
          </a:prstGeom>
          <a:noFill/>
          <a:ln>
            <a:noFill/>
          </a:ln>
        </p:spPr>
        <p:txBody>
          <a:bodyPr spcFirstLastPara="1" wrap="square" lIns="45700" tIns="45700" rIns="45700" bIns="0" anchor="b" anchorCtr="0">
            <a:noAutofit/>
          </a:bodyPr>
          <a:lstStyle/>
          <a:p>
            <a:pPr marL="0" marR="0" lvl="0" indent="0" algn="ctr"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rPr>
              <a:t>Academic Year: 2024 – 2025</a:t>
            </a:r>
            <a:endParaRPr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rPr>
              <a:t>II Year / III Semester</a:t>
            </a:r>
            <a:endParaRPr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500"/>
              <a:buFont typeface="Arial" panose="020B0604020202020204"/>
              <a:buNone/>
            </a:pPr>
            <a:endParaRPr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500"/>
              <a:buFont typeface="Arial" panose="020B0604020202020204"/>
              <a:buNone/>
            </a:pPr>
            <a:endParaRPr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rPr>
              <a:t>Register Number     	  : </a:t>
            </a:r>
            <a:r>
              <a:rPr lang="en-US" sz="2500">
                <a:solidFill>
                  <a:srgbClr val="414141"/>
                </a:solidFill>
                <a:latin typeface="Times New Roman" panose="02020603050405020304"/>
                <a:ea typeface="Times New Roman" panose="02020603050405020304"/>
                <a:cs typeface="Times New Roman" panose="02020603050405020304"/>
                <a:sym typeface="Times New Roman" panose="02020603050405020304"/>
              </a:rPr>
              <a:t>927623BAD023</a:t>
            </a:r>
            <a:endParaRPr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rPr>
              <a:t>Name		             :</a:t>
            </a:r>
            <a:r>
              <a:rPr lang="en-US" sz="2500" b="0"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rPr>
              <a:t> </a:t>
            </a:r>
            <a:r>
              <a:rPr lang="en-US" sz="2500">
                <a:solidFill>
                  <a:srgbClr val="414141"/>
                </a:solidFill>
                <a:latin typeface="Times New Roman" panose="02020603050405020304"/>
                <a:ea typeface="Times New Roman" panose="02020603050405020304"/>
                <a:cs typeface="Times New Roman" panose="02020603050405020304"/>
                <a:sym typeface="Times New Roman" panose="02020603050405020304"/>
              </a:rPr>
              <a:t>DHARSHINI.K</a:t>
            </a:r>
            <a:endParaRPr sz="2500" b="0"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1"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rPr>
              <a:t>Department	             : </a:t>
            </a:r>
            <a:r>
              <a:rPr lang="en-US" sz="2500" b="0"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rPr>
              <a:t> AI&amp;DS</a:t>
            </a:r>
            <a:endParaRPr sz="2500" b="0"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500"/>
              <a:buFont typeface="Arial" panose="020B0604020202020204"/>
              <a:buNone/>
            </a:pPr>
            <a:r>
              <a:rPr lang="en-US" sz="2500" b="0"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rPr>
              <a:t>                                                                                                                                                           </a:t>
            </a:r>
            <a:endParaRPr sz="2500" b="0" i="0" u="none" strike="noStrike" cap="none">
              <a:solidFill>
                <a:srgbClr val="41414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MODULE DESCRIPTION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84" name="Google Shape;184;p10"/>
          <p:cNvSpPr txBox="1"/>
          <p:nvPr>
            <p:ph type="body" idx="1"/>
          </p:nvPr>
        </p:nvSpPr>
        <p:spPr>
          <a:xfrm>
            <a:off x="0" y="2143125"/>
            <a:ext cx="8272145" cy="2703830"/>
          </a:xfrm>
          <a:prstGeom prst="rect">
            <a:avLst/>
          </a:prstGeom>
          <a:noFill/>
          <a:ln>
            <a:noFill/>
          </a:ln>
        </p:spPr>
        <p:txBody>
          <a:bodyPr spcFirstLastPara="1" wrap="square" lIns="91425" tIns="45700" rIns="91425" bIns="45700" anchor="ctr" anchorCtr="0">
            <a:noAutofit/>
          </a:bodyPr>
          <a:lstStyle/>
          <a:p>
            <a:pPr marL="457200" marR="68580" lvl="1" indent="0" algn="just" rtl="0">
              <a:lnSpc>
                <a:spcPct val="150000"/>
              </a:lnSpc>
              <a:spcBef>
                <a:spcPts val="0"/>
              </a:spcBef>
              <a:spcAft>
                <a:spcPts val="0"/>
              </a:spcAft>
              <a:buSzPts val="1104"/>
              <a:buNone/>
            </a:pPr>
            <a:r>
              <a:rPr lang="en-US" sz="1300" b="1">
                <a:latin typeface="Times New Roman" panose="02020603050405020304"/>
                <a:ea typeface="Times New Roman" panose="02020603050405020304"/>
                <a:cs typeface="Times New Roman" panose="02020603050405020304"/>
                <a:sym typeface="Times New Roman" panose="02020603050405020304"/>
              </a:rPr>
              <a:t>1. Main Module:</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marR="68580" lvl="1" indent="457200" algn="just" rtl="0">
              <a:lnSpc>
                <a:spcPct val="150000"/>
              </a:lnSpc>
              <a:spcBef>
                <a:spcPts val="0"/>
              </a:spcBef>
              <a:spcAft>
                <a:spcPts val="0"/>
              </a:spcAft>
              <a:buSzPts val="1104"/>
              <a:buNone/>
            </a:pPr>
            <a:r>
              <a:rPr lang="en-US" sz="1300">
                <a:latin typeface="Times New Roman" panose="02020603050405020304"/>
                <a:ea typeface="Times New Roman" panose="02020603050405020304"/>
                <a:cs typeface="Times New Roman" panose="02020603050405020304"/>
                <a:sym typeface="Times New Roman" panose="02020603050405020304"/>
              </a:rPr>
              <a:t>The Main Module serves as the core controller, responsible for initializing and managing the entire digital clock system. It orchestrates communication among all other modules, ensures data flow, and handles the overall lifecycle of the digital clock.</a:t>
            </a:r>
            <a:r>
              <a:rPr lang="en-US" sz="1300" b="1">
                <a:latin typeface="Times New Roman" panose="02020603050405020304"/>
                <a:ea typeface="Times New Roman" panose="02020603050405020304"/>
                <a:cs typeface="Times New Roman" panose="02020603050405020304"/>
                <a:sym typeface="Times New Roman" panose="02020603050405020304"/>
              </a:rPr>
              <a:t> </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marR="68580" lvl="1" indent="0" algn="just" rtl="0">
              <a:lnSpc>
                <a:spcPct val="150000"/>
              </a:lnSpc>
              <a:spcBef>
                <a:spcPts val="0"/>
              </a:spcBef>
              <a:spcAft>
                <a:spcPts val="0"/>
              </a:spcAft>
              <a:buSzPts val="1104"/>
              <a:buNone/>
            </a:pPr>
            <a:r>
              <a:rPr lang="en-US" sz="1300" b="1">
                <a:latin typeface="Times New Roman" panose="02020603050405020304"/>
                <a:ea typeface="Times New Roman" panose="02020603050405020304"/>
                <a:cs typeface="Times New Roman" panose="02020603050405020304"/>
                <a:sym typeface="Times New Roman" panose="02020603050405020304"/>
              </a:rPr>
              <a:t>2. Clock Display Module:</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marR="68580" lvl="1" indent="457200" algn="just" rtl="0">
              <a:lnSpc>
                <a:spcPct val="150000"/>
              </a:lnSpc>
              <a:spcBef>
                <a:spcPts val="0"/>
              </a:spcBef>
              <a:spcAft>
                <a:spcPts val="0"/>
              </a:spcAft>
              <a:buSzPts val="1104"/>
              <a:buNone/>
            </a:pPr>
            <a:r>
              <a:rPr lang="en-US" sz="1300">
                <a:latin typeface="Times New Roman" panose="02020603050405020304"/>
                <a:ea typeface="Times New Roman" panose="02020603050405020304"/>
                <a:cs typeface="Times New Roman" panose="02020603050405020304"/>
                <a:sym typeface="Times New Roman" panose="02020603050405020304"/>
              </a:rPr>
              <a:t>The Clock Display Module is responsible for visually representing the current time on the screen. This module takes input from the Time Management Module, formats it, and displays it in a user-friendly way, such as in HH:MM format.</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marR="68580" lvl="1" indent="0" algn="just" rtl="0">
              <a:lnSpc>
                <a:spcPct val="150000"/>
              </a:lnSpc>
              <a:spcBef>
                <a:spcPts val="0"/>
              </a:spcBef>
              <a:spcAft>
                <a:spcPts val="0"/>
              </a:spcAft>
              <a:buSzPts val="1104"/>
              <a:buNone/>
            </a:pPr>
            <a:r>
              <a:rPr lang="en-US" sz="1300" b="1">
                <a:latin typeface="Times New Roman" panose="02020603050405020304"/>
                <a:ea typeface="Times New Roman" panose="02020603050405020304"/>
                <a:cs typeface="Times New Roman" panose="02020603050405020304"/>
                <a:sym typeface="Times New Roman" panose="02020603050405020304"/>
              </a:rPr>
              <a:t>3. Time Management Module:</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marR="68580" lvl="1" indent="457200" algn="just" rtl="0">
              <a:lnSpc>
                <a:spcPct val="150000"/>
              </a:lnSpc>
              <a:spcBef>
                <a:spcPts val="0"/>
              </a:spcBef>
              <a:spcAft>
                <a:spcPts val="0"/>
              </a:spcAft>
              <a:buSzPts val="1104"/>
              <a:buNone/>
            </a:pPr>
            <a:r>
              <a:rPr lang="en-US" sz="1300">
                <a:latin typeface="Times New Roman" panose="02020603050405020304"/>
                <a:ea typeface="Times New Roman" panose="02020603050405020304"/>
                <a:cs typeface="Times New Roman" panose="02020603050405020304"/>
                <a:sym typeface="Times New Roman" panose="02020603050405020304"/>
              </a:rPr>
              <a:t>The Time Management Module is responsible for maintaining and updating the current time in the system. It keeps track of hours, minutes, and seconds, incrementing them accurately and in real-time. This module also handles any time adjustments, such as switching between time zones, daylight saving time, and synchronization with external time sources if required.</a:t>
            </a:r>
            <a:endParaRPr sz="1300">
              <a:latin typeface="Times New Roman" panose="02020603050405020304"/>
              <a:ea typeface="Times New Roman" panose="02020603050405020304"/>
              <a:cs typeface="Times New Roman" panose="02020603050405020304"/>
              <a:sym typeface="Times New Roman" panose="02020603050405020304"/>
            </a:endParaRPr>
          </a:p>
          <a:p>
            <a:pPr marL="456565" marR="68580" lvl="0" indent="0" algn="just" rtl="0">
              <a:lnSpc>
                <a:spcPct val="150000"/>
              </a:lnSpc>
              <a:spcBef>
                <a:spcPts val="430"/>
              </a:spcBef>
              <a:spcAft>
                <a:spcPts val="0"/>
              </a:spcAft>
              <a:buSzPts val="1104"/>
              <a:buNone/>
            </a:pPr>
            <a:r>
              <a:rPr lang="en-US" sz="1200" b="1">
                <a:latin typeface="Times New Roman" panose="02020603050405020304"/>
                <a:ea typeface="Times New Roman" panose="02020603050405020304"/>
                <a:cs typeface="Times New Roman" panose="02020603050405020304"/>
                <a:sym typeface="Times New Roman" panose="02020603050405020304"/>
              </a:rPr>
              <a:t> </a:t>
            </a:r>
            <a:endParaRPr sz="1200" b="1">
              <a:latin typeface="Times New Roman" panose="02020603050405020304"/>
              <a:ea typeface="Times New Roman" panose="02020603050405020304"/>
              <a:cs typeface="Times New Roman" panose="02020603050405020304"/>
              <a:sym typeface="Times New Roman" panose="02020603050405020304"/>
            </a:endParaRPr>
          </a:p>
          <a:p>
            <a:pPr marL="229235" lvl="0" indent="-159385" algn="just" rtl="0">
              <a:lnSpc>
                <a:spcPct val="100000"/>
              </a:lnSpc>
              <a:spcBef>
                <a:spcPts val="240"/>
              </a:spcBef>
              <a:spcAft>
                <a:spcPts val="0"/>
              </a:spcAft>
              <a:buSzPts val="1104"/>
              <a:buNone/>
            </a:pPr>
            <a:endParaRPr sz="1200" b="1">
              <a:latin typeface="Times New Roman" panose="02020603050405020304"/>
              <a:ea typeface="Times New Roman" panose="02020603050405020304"/>
              <a:cs typeface="Times New Roman" panose="02020603050405020304"/>
              <a:sym typeface="Times New Roman" panose="02020603050405020304"/>
            </a:endParaRPr>
          </a:p>
        </p:txBody>
      </p:sp>
      <p:sp>
        <p:nvSpPr>
          <p:cNvPr id="185" name="Google Shape;185;p10"/>
          <p:cNvSpPr txBox="1"/>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MODULE DESCRIPTION(CONT…)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91" name="Google Shape;191;p11"/>
          <p:cNvSpPr txBox="1"/>
          <p:nvPr>
            <p:ph type="body" idx="1"/>
          </p:nvPr>
        </p:nvSpPr>
        <p:spPr>
          <a:xfrm>
            <a:off x="118750" y="2184624"/>
            <a:ext cx="8589600" cy="2355000"/>
          </a:xfrm>
          <a:prstGeom prst="rect">
            <a:avLst/>
          </a:prstGeom>
          <a:noFill/>
          <a:ln>
            <a:noFill/>
          </a:ln>
        </p:spPr>
        <p:txBody>
          <a:bodyPr spcFirstLastPara="1" wrap="square" lIns="91425" tIns="45700" rIns="91425" bIns="45700" anchor="ctr" anchorCtr="0">
            <a:noAutofit/>
          </a:bodyPr>
          <a:lstStyle/>
          <a:p>
            <a:pPr marL="457200" marR="68580" lvl="1" indent="0" algn="just" rtl="0">
              <a:lnSpc>
                <a:spcPct val="150000"/>
              </a:lnSpc>
              <a:spcBef>
                <a:spcPts val="0"/>
              </a:spcBef>
              <a:spcAft>
                <a:spcPts val="0"/>
              </a:spcAft>
              <a:buSzPts val="1104"/>
              <a:buNone/>
            </a:pPr>
            <a:endParaRPr b="1">
              <a:latin typeface="Times New Roman" panose="02020603050405020304"/>
              <a:ea typeface="Times New Roman" panose="02020603050405020304"/>
              <a:cs typeface="Times New Roman" panose="02020603050405020304"/>
              <a:sym typeface="Times New Roman" panose="02020603050405020304"/>
            </a:endParaRPr>
          </a:p>
          <a:p>
            <a:pPr marL="456565" marR="68580" lvl="0" indent="0" algn="just" rtl="0">
              <a:lnSpc>
                <a:spcPct val="150000"/>
              </a:lnSpc>
              <a:spcBef>
                <a:spcPts val="430"/>
              </a:spcBef>
              <a:spcAft>
                <a:spcPts val="0"/>
              </a:spcAft>
              <a:buSzPts val="1104"/>
              <a:buFont typeface="Arial" panose="020B0604020202020204"/>
              <a:buNone/>
            </a:pPr>
            <a:r>
              <a:rPr lang="en-US" sz="1200" b="1">
                <a:latin typeface="Times New Roman" panose="02020603050405020304"/>
                <a:ea typeface="Times New Roman" panose="02020603050405020304"/>
                <a:cs typeface="Times New Roman" panose="02020603050405020304"/>
                <a:sym typeface="Times New Roman" panose="02020603050405020304"/>
              </a:rPr>
              <a:t>4</a:t>
            </a:r>
            <a:r>
              <a:rPr lang="en-US" sz="1300" b="1">
                <a:latin typeface="Times New Roman" panose="02020603050405020304"/>
                <a:ea typeface="Times New Roman" panose="02020603050405020304"/>
                <a:cs typeface="Times New Roman" panose="02020603050405020304"/>
                <a:sym typeface="Times New Roman" panose="02020603050405020304"/>
              </a:rPr>
              <a:t>. Update Mechanism Module:</a:t>
            </a:r>
            <a:endParaRPr sz="1300" b="1">
              <a:latin typeface="Times New Roman" panose="02020603050405020304"/>
              <a:ea typeface="Times New Roman" panose="02020603050405020304"/>
              <a:cs typeface="Times New Roman" panose="02020603050405020304"/>
              <a:sym typeface="Times New Roman" panose="02020603050405020304"/>
            </a:endParaRPr>
          </a:p>
          <a:p>
            <a:pPr marL="1199515" marR="68580" lvl="0" indent="-285750" algn="just" rtl="0">
              <a:lnSpc>
                <a:spcPct val="150000"/>
              </a:lnSpc>
              <a:spcBef>
                <a:spcPts val="430"/>
              </a:spcBef>
              <a:spcAft>
                <a:spcPts val="0"/>
              </a:spcAft>
              <a:buSzPts val="1104"/>
              <a:buFont typeface="Arial" panose="020B0604020202020204"/>
              <a:buChar char="•"/>
            </a:pPr>
            <a:r>
              <a:rPr lang="en-US" sz="1300" b="0">
                <a:latin typeface="Times New Roman" panose="02020603050405020304"/>
                <a:ea typeface="Times New Roman" panose="02020603050405020304"/>
                <a:cs typeface="Times New Roman" panose="02020603050405020304"/>
                <a:sym typeface="Times New Roman" panose="02020603050405020304"/>
              </a:rPr>
              <a:t>The Update Mechanism Module handles the periodic updating of the clock display. It ensures the time is refreshed at precise intervals (e.g., every second) to provide accurate real-time feedback. This module coordinates with both the Time Management Module to fetch the latest time data and the Clock Display Module to refresh the display. If the clock is connected to an external time source (such as an internet time server), this module also manages synchronization intervals.</a:t>
            </a:r>
            <a:endParaRPr sz="1300" b="0">
              <a:latin typeface="Times New Roman" panose="02020603050405020304"/>
              <a:ea typeface="Times New Roman" panose="02020603050405020304"/>
              <a:cs typeface="Times New Roman" panose="02020603050405020304"/>
              <a:sym typeface="Times New Roman" panose="02020603050405020304"/>
            </a:endParaRPr>
          </a:p>
          <a:p>
            <a:pPr marL="456565" marR="68580" lvl="0" indent="0" algn="just" rtl="0">
              <a:lnSpc>
                <a:spcPct val="150000"/>
              </a:lnSpc>
              <a:spcBef>
                <a:spcPts val="430"/>
              </a:spcBef>
              <a:spcAft>
                <a:spcPts val="0"/>
              </a:spcAft>
              <a:buSzPts val="1104"/>
              <a:buFont typeface="Arial" panose="020B0604020202020204"/>
              <a:buNone/>
            </a:pPr>
            <a:r>
              <a:rPr lang="en-US" sz="1300" b="1">
                <a:latin typeface="Times New Roman" panose="02020603050405020304"/>
                <a:ea typeface="Times New Roman" panose="02020603050405020304"/>
                <a:cs typeface="Times New Roman" panose="02020603050405020304"/>
                <a:sym typeface="Times New Roman" panose="02020603050405020304"/>
              </a:rPr>
              <a:t>5. Event Handling Module:</a:t>
            </a:r>
            <a:endParaRPr sz="1300" b="1">
              <a:latin typeface="Times New Roman" panose="02020603050405020304"/>
              <a:ea typeface="Times New Roman" panose="02020603050405020304"/>
              <a:cs typeface="Times New Roman" panose="02020603050405020304"/>
              <a:sym typeface="Times New Roman" panose="02020603050405020304"/>
            </a:endParaRPr>
          </a:p>
          <a:p>
            <a:pPr marL="1199515" marR="68580" lvl="0" indent="-285750" algn="just" rtl="0">
              <a:lnSpc>
                <a:spcPct val="150000"/>
              </a:lnSpc>
              <a:spcBef>
                <a:spcPts val="430"/>
              </a:spcBef>
              <a:spcAft>
                <a:spcPts val="0"/>
              </a:spcAft>
              <a:buSzPts val="1104"/>
              <a:buFont typeface="Arial" panose="020B0604020202020204"/>
              <a:buChar char="•"/>
            </a:pPr>
            <a:r>
              <a:rPr lang="en-US" sz="1300" b="0">
                <a:latin typeface="Times New Roman" panose="02020603050405020304"/>
                <a:ea typeface="Times New Roman" panose="02020603050405020304"/>
                <a:cs typeface="Times New Roman" panose="02020603050405020304"/>
                <a:sym typeface="Times New Roman" panose="02020603050405020304"/>
              </a:rPr>
              <a:t>The Event Handling Module is responsible for managing user interactions, such as setting alarms, adjusting time, and switching between 12-hour and 24-hour formats. It listens for and processes inputs from buttons or touchscreen interfaces, passing relevant commands to the Time Management Module and triggering appropriate responses in the display. This module allows the user to interact with the clock, enabling functions like setting the time, activating/deactivating alarms, and adjusting display settings.</a:t>
            </a:r>
            <a:endParaRPr sz="1300" b="0">
              <a:latin typeface="Times New Roman" panose="02020603050405020304"/>
              <a:ea typeface="Times New Roman" panose="02020603050405020304"/>
              <a:cs typeface="Times New Roman" panose="02020603050405020304"/>
              <a:sym typeface="Times New Roman" panose="02020603050405020304"/>
            </a:endParaRPr>
          </a:p>
          <a:p>
            <a:pPr marL="742315" marR="68580" lvl="0" indent="-215900" algn="just" rtl="0">
              <a:lnSpc>
                <a:spcPct val="150000"/>
              </a:lnSpc>
              <a:spcBef>
                <a:spcPts val="430"/>
              </a:spcBef>
              <a:spcAft>
                <a:spcPts val="0"/>
              </a:spcAft>
              <a:buSzPts val="1104"/>
              <a:buFont typeface="Arial" panose="020B0604020202020204"/>
              <a:buNone/>
            </a:pPr>
            <a:endParaRPr sz="1200" b="0">
              <a:latin typeface="Times New Roman" panose="02020603050405020304"/>
              <a:ea typeface="Times New Roman" panose="02020603050405020304"/>
              <a:cs typeface="Times New Roman" panose="02020603050405020304"/>
              <a:sym typeface="Times New Roman" panose="02020603050405020304"/>
            </a:endParaRPr>
          </a:p>
          <a:p>
            <a:pPr marL="1199515" marR="68580" lvl="0" indent="-285750" algn="just" rtl="0">
              <a:lnSpc>
                <a:spcPct val="150000"/>
              </a:lnSpc>
              <a:spcBef>
                <a:spcPts val="430"/>
              </a:spcBef>
              <a:spcAft>
                <a:spcPts val="0"/>
              </a:spcAft>
              <a:buSzPts val="1104"/>
              <a:buFont typeface="Arial" panose="020B0604020202020204"/>
              <a:buChar char="•"/>
            </a:pPr>
            <a:r>
              <a:rPr lang="en-US" sz="1200" b="0">
                <a:latin typeface="Times New Roman" panose="02020603050405020304"/>
                <a:ea typeface="Times New Roman" panose="02020603050405020304"/>
                <a:cs typeface="Times New Roman" panose="02020603050405020304"/>
                <a:sym typeface="Times New Roman" panose="02020603050405020304"/>
              </a:rPr>
              <a:t> </a:t>
            </a:r>
            <a:endParaRPr sz="1200">
              <a:latin typeface="Times New Roman" panose="02020603050405020304"/>
              <a:ea typeface="Times New Roman" panose="02020603050405020304"/>
              <a:cs typeface="Times New Roman" panose="02020603050405020304"/>
              <a:sym typeface="Times New Roman" panose="02020603050405020304"/>
            </a:endParaRPr>
          </a:p>
        </p:txBody>
      </p:sp>
      <p:sp>
        <p:nvSpPr>
          <p:cNvPr id="192" name="Google Shape;192;p11"/>
          <p:cNvSpPr txBox="1"/>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p12"/>
          <p:cNvSpPr txBox="1"/>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RESULT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98" name="Google Shape;198;p12"/>
          <p:cNvSpPr txBox="1"/>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
        <p:nvSpPr>
          <p:cNvPr id="199" name="Google Shape;199;p12"/>
          <p:cNvSpPr txBox="1"/>
          <p:nvPr/>
        </p:nvSpPr>
        <p:spPr>
          <a:xfrm>
            <a:off x="365125" y="1381125"/>
            <a:ext cx="8829040" cy="322834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380"/>
              <a:buFont typeface="Arial" panose="020B0604020202020204"/>
              <a:buNone/>
            </a:pPr>
            <a:endParaRPr sz="138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0" name="Google Shape;200;p12"/>
          <p:cNvPicPr preferRelativeResize="0"/>
          <p:nvPr/>
        </p:nvPicPr>
        <p:blipFill rotWithShape="1">
          <a:blip r:embed="rId1"/>
          <a:srcRect/>
          <a:stretch>
            <a:fillRect/>
          </a:stretch>
        </p:blipFill>
        <p:spPr>
          <a:xfrm>
            <a:off x="3199130" y="1957705"/>
            <a:ext cx="2247265" cy="17227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RESULTS AND DISCUSSION(CONT..)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06" name="Google Shape;206;p13"/>
          <p:cNvSpPr txBox="1"/>
          <p:nvPr>
            <p:ph type="body" idx="1"/>
          </p:nvPr>
        </p:nvSpPr>
        <p:spPr>
          <a:xfrm>
            <a:off x="436245" y="2081530"/>
            <a:ext cx="8272145" cy="2660015"/>
          </a:xfrm>
          <a:prstGeom prst="rect">
            <a:avLst/>
          </a:prstGeom>
          <a:noFill/>
          <a:ln>
            <a:noFill/>
          </a:ln>
        </p:spPr>
        <p:txBody>
          <a:bodyPr spcFirstLastPara="1" wrap="square" lIns="91425" tIns="45700" rIns="91425" bIns="45700" anchor="ctr" anchorCtr="0">
            <a:noAutofit/>
          </a:bodyPr>
          <a:lstStyle/>
          <a:p>
            <a:pPr marL="0" marR="68580" lvl="0" indent="0" algn="just" rtl="0">
              <a:lnSpc>
                <a:spcPct val="150000"/>
              </a:lnSpc>
              <a:spcBef>
                <a:spcPts val="355"/>
              </a:spcBef>
              <a:spcAft>
                <a:spcPts val="0"/>
              </a:spcAft>
              <a:buSzPts val="1104"/>
              <a:buNone/>
            </a:pPr>
            <a:r>
              <a:rPr lang="en-US" sz="1400" b="1">
                <a:latin typeface="Times New Roman" panose="02020603050405020304"/>
                <a:ea typeface="Times New Roman" panose="02020603050405020304"/>
                <a:cs typeface="Times New Roman" panose="02020603050405020304"/>
                <a:sym typeface="Times New Roman" panose="02020603050405020304"/>
              </a:rPr>
              <a:t> </a:t>
            </a:r>
            <a:r>
              <a:rPr lang="en-US" sz="1500" b="1">
                <a:latin typeface="Times New Roman" panose="02020603050405020304"/>
                <a:ea typeface="Times New Roman" panose="02020603050405020304"/>
                <a:cs typeface="Times New Roman" panose="02020603050405020304"/>
                <a:sym typeface="Times New Roman" panose="02020603050405020304"/>
              </a:rPr>
              <a:t>1</a:t>
            </a: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 Real-Time Updates: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68580" lvl="0" indent="457200" algn="just" rtl="0">
              <a:lnSpc>
                <a:spcPct val="150000"/>
              </a:lnSpc>
              <a:spcBef>
                <a:spcPts val="355"/>
              </a:spcBef>
              <a:spcAft>
                <a:spcPts val="0"/>
              </a:spcAft>
              <a:buSzPts val="1104"/>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The digital clock ensures accurate real-time updates by leveraging the </a:t>
            </a:r>
            <a:r>
              <a:rPr lang="en-US" sz="1200">
                <a:solidFill>
                  <a:srgbClr val="188038"/>
                </a:solidFill>
                <a:latin typeface="Times New Roman" panose="02020603050405020304"/>
                <a:ea typeface="Times New Roman" panose="02020603050405020304"/>
                <a:cs typeface="Times New Roman" panose="02020603050405020304"/>
                <a:sym typeface="Times New Roman" panose="02020603050405020304"/>
              </a:rPr>
              <a:t>java.time</a:t>
            </a: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 package to fetch the current system time. The time is displayed in hours, minutes, and seconds, dynamically refreshing every second using a </a:t>
            </a:r>
            <a:r>
              <a:rPr lang="en-US" sz="1200">
                <a:solidFill>
                  <a:srgbClr val="188038"/>
                </a:solidFill>
                <a:latin typeface="Times New Roman" panose="02020603050405020304"/>
                <a:ea typeface="Times New Roman" panose="02020603050405020304"/>
                <a:cs typeface="Times New Roman" panose="02020603050405020304"/>
                <a:sym typeface="Times New Roman" panose="02020603050405020304"/>
              </a:rPr>
              <a:t>javax.swing.Timer</a:t>
            </a: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400"/>
              </a:spcBef>
              <a:spcAft>
                <a:spcPts val="0"/>
              </a:spcAft>
              <a:buClr>
                <a:schemeClr val="dk1"/>
              </a:buClr>
              <a:buSzPts val="1100"/>
              <a:buFont typeface="Arial" panose="020B0604020202020204"/>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2. Synchronization with System Clock:</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just" rtl="0">
              <a:lnSpc>
                <a:spcPct val="115000"/>
              </a:lnSpc>
              <a:spcBef>
                <a:spcPts val="1200"/>
              </a:spcBef>
              <a:spcAft>
                <a:spcPts val="0"/>
              </a:spcAft>
              <a:buClr>
                <a:schemeClr val="dk1"/>
              </a:buClr>
              <a:buSzPts val="1100"/>
              <a:buFont typeface="Arial" panose="020B0604020202020204"/>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The project uses the system clock as the reference point to maintain precise synchronization. By recalculating and displaying the time at regular intervals, the digital clock minimizes discrepancies and ensures accuracy.</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400"/>
              </a:spcBef>
              <a:spcAft>
                <a:spcPts val="0"/>
              </a:spcAft>
              <a:buClr>
                <a:schemeClr val="dk1"/>
              </a:buClr>
              <a:buSzPts val="1100"/>
              <a:buFont typeface="Arial" panose="020B0604020202020204"/>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3. Threading for Responsiveness: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just" rtl="0">
              <a:lnSpc>
                <a:spcPct val="115000"/>
              </a:lnSpc>
              <a:spcBef>
                <a:spcPts val="1200"/>
              </a:spcBef>
              <a:spcAft>
                <a:spcPts val="0"/>
              </a:spcAft>
              <a:buClr>
                <a:schemeClr val="dk1"/>
              </a:buClr>
              <a:buSzPts val="1100"/>
              <a:buFont typeface="Arial" panose="020B0604020202020204"/>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A separate thread handles the clock's time updates, ensuring the user interface remains responsive while the time refreshes seamlessly in the background. This implementation avoids lag or freezing in the graphical display.</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1400"/>
              </a:spcBef>
              <a:spcAft>
                <a:spcPts val="0"/>
              </a:spcAft>
              <a:buClr>
                <a:schemeClr val="dk1"/>
              </a:buClr>
              <a:buSzPts val="1100"/>
              <a:buFont typeface="Arial" panose="020B0604020202020204"/>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4. Time Display Design:</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457200" algn="just" rtl="0">
              <a:lnSpc>
                <a:spcPct val="115000"/>
              </a:lnSpc>
              <a:spcBef>
                <a:spcPts val="1200"/>
              </a:spcBef>
              <a:spcAft>
                <a:spcPts val="0"/>
              </a:spcAft>
              <a:buClr>
                <a:schemeClr val="dk1"/>
              </a:buClr>
              <a:buSzPts val="1100"/>
              <a:buFont typeface="Arial" panose="020B0604020202020204"/>
              <a:buNone/>
            </a:pPr>
            <a:r>
              <a:rPr lang="en-US" sz="1200">
                <a:solidFill>
                  <a:schemeClr val="dk1"/>
                </a:solidFill>
                <a:latin typeface="Times New Roman" panose="02020603050405020304"/>
                <a:ea typeface="Times New Roman" panose="02020603050405020304"/>
                <a:cs typeface="Times New Roman" panose="02020603050405020304"/>
                <a:sym typeface="Times New Roman" panose="02020603050405020304"/>
              </a:rPr>
              <a:t>The time is presented in a clean, readable format, typically as "HH:MM:SS." The interface supports customization options, such as changing the font style, size, and color, to enhance readability and user experience.</a:t>
            </a:r>
            <a:endParaRPr sz="1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68580" lvl="0" indent="0" algn="just" rtl="0">
              <a:lnSpc>
                <a:spcPct val="150000"/>
              </a:lnSpc>
              <a:spcBef>
                <a:spcPts val="1200"/>
              </a:spcBef>
              <a:spcAft>
                <a:spcPts val="0"/>
              </a:spcAft>
              <a:buSzPts val="1104"/>
              <a:buNone/>
            </a:pPr>
            <a:endParaRPr sz="1500" b="1">
              <a:latin typeface="Times New Roman" panose="02020603050405020304"/>
              <a:ea typeface="Times New Roman" panose="02020603050405020304"/>
              <a:cs typeface="Times New Roman" panose="02020603050405020304"/>
              <a:sym typeface="Times New Roman" panose="02020603050405020304"/>
            </a:endParaRPr>
          </a:p>
        </p:txBody>
      </p:sp>
      <p:sp>
        <p:nvSpPr>
          <p:cNvPr id="207" name="Google Shape;207;p13"/>
          <p:cNvSpPr txBox="1"/>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14"/>
          <p:cNvSpPr txBox="1"/>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CONCLUSION</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213" name="Google Shape;213;p14"/>
          <p:cNvSpPr txBox="1"/>
          <p:nvPr>
            <p:ph type="body" idx="1"/>
          </p:nvPr>
        </p:nvSpPr>
        <p:spPr>
          <a:xfrm>
            <a:off x="435900" y="1635375"/>
            <a:ext cx="8272200" cy="3271200"/>
          </a:xfrm>
          <a:prstGeom prst="rect">
            <a:avLst/>
          </a:prstGeom>
          <a:noFill/>
          <a:ln>
            <a:noFill/>
          </a:ln>
        </p:spPr>
        <p:txBody>
          <a:bodyPr spcFirstLastPara="1" wrap="square" lIns="91425" tIns="45700" rIns="91425" bIns="45700" anchor="ctr" anchorCtr="0">
            <a:normAutofit fontScale="25000" lnSpcReduction="10000"/>
          </a:bodyPr>
          <a:lstStyle/>
          <a:p>
            <a:pPr marL="514985" lvl="0" indent="-285750" algn="just" rtl="0">
              <a:lnSpc>
                <a:spcPct val="150000"/>
              </a:lnSpc>
              <a:spcBef>
                <a:spcPts val="0"/>
              </a:spcBef>
              <a:spcAft>
                <a:spcPts val="0"/>
              </a:spcAft>
              <a:buSzPct val="83000"/>
              <a:buFont typeface="Noto Sans Symbols"/>
              <a:buChar char="▪"/>
            </a:pPr>
            <a:r>
              <a:rPr lang="en-US" sz="5335">
                <a:latin typeface="Times New Roman" panose="02020603050405020304"/>
                <a:ea typeface="Times New Roman" panose="02020603050405020304"/>
                <a:cs typeface="Times New Roman" panose="02020603050405020304"/>
                <a:sym typeface="Times New Roman" panose="02020603050405020304"/>
              </a:rPr>
              <a:t>In conclusion, the modular approach to designing the digital clock system proved to be effective, allowing each module to perform specialized functions independently while contributing to the clock’s overall functionality. This architecture enhances both reliability and flexibility, making the system adaptable and easy to maintain or expand. Testing confirmed that each module met its specific requirements, with the system as a whole delivering accurate timekeeping, responsive updates, and reliable user interaction.</a:t>
            </a:r>
            <a:endParaRPr sz="5335">
              <a:latin typeface="Times New Roman" panose="02020603050405020304"/>
              <a:ea typeface="Times New Roman" panose="02020603050405020304"/>
              <a:cs typeface="Times New Roman" panose="02020603050405020304"/>
              <a:sym typeface="Times New Roman" panose="02020603050405020304"/>
            </a:endParaRPr>
          </a:p>
          <a:p>
            <a:pPr marL="514985" lvl="0" indent="-215900" algn="just" rtl="0">
              <a:lnSpc>
                <a:spcPct val="150000"/>
              </a:lnSpc>
              <a:spcBef>
                <a:spcPts val="0"/>
              </a:spcBef>
              <a:spcAft>
                <a:spcPts val="0"/>
              </a:spcAft>
              <a:buSzPct val="83000"/>
              <a:buFont typeface="Noto Sans Symbols"/>
              <a:buNone/>
            </a:pPr>
            <a:endParaRPr sz="5335">
              <a:latin typeface="Times New Roman" panose="02020603050405020304"/>
              <a:ea typeface="Times New Roman" panose="02020603050405020304"/>
              <a:cs typeface="Times New Roman" panose="02020603050405020304"/>
              <a:sym typeface="Times New Roman" panose="02020603050405020304"/>
            </a:endParaRPr>
          </a:p>
          <a:p>
            <a:pPr marL="514985" lvl="0" indent="-285750" algn="just" rtl="0">
              <a:lnSpc>
                <a:spcPct val="150000"/>
              </a:lnSpc>
              <a:spcBef>
                <a:spcPts val="0"/>
              </a:spcBef>
              <a:spcAft>
                <a:spcPts val="0"/>
              </a:spcAft>
              <a:buSzPct val="83000"/>
              <a:buFont typeface="Noto Sans Symbols"/>
              <a:buChar char="▪"/>
            </a:pPr>
            <a:r>
              <a:rPr lang="en-US" sz="5335">
                <a:latin typeface="Times New Roman" panose="02020603050405020304"/>
                <a:ea typeface="Times New Roman" panose="02020603050405020304"/>
                <a:cs typeface="Times New Roman" panose="02020603050405020304"/>
                <a:sym typeface="Times New Roman" panose="02020603050405020304"/>
              </a:rPr>
              <a:t>Future improvements could focus on optimizing resource consumption, integrating external time synchronization, and enhancing multi-input handling capabilities in the Event Handling Module. These refinements would further increase performance and ensure that the clock can adapt to different environments and user needs, setting a strong foundation for future iterations or upgrades.</a:t>
            </a:r>
            <a:endParaRPr sz="5335">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690"/>
              </a:spcBef>
              <a:spcAft>
                <a:spcPts val="0"/>
              </a:spcAft>
              <a:buSzPct val="368000"/>
              <a:buFont typeface="Noto Sans Symbols"/>
              <a:buNone/>
            </a:pPr>
            <a:br>
              <a:rPr lang="en-US" sz="1200">
                <a:latin typeface="Times New Roman" panose="02020603050405020304"/>
                <a:ea typeface="Times New Roman" panose="02020603050405020304"/>
                <a:cs typeface="Times New Roman" panose="02020603050405020304"/>
                <a:sym typeface="Times New Roman" panose="02020603050405020304"/>
              </a:rPr>
            </a:br>
            <a:endParaRPr sz="900">
              <a:latin typeface="Times New Roman" panose="02020603050405020304"/>
              <a:ea typeface="Times New Roman" panose="02020603050405020304"/>
              <a:cs typeface="Times New Roman" panose="02020603050405020304"/>
              <a:sym typeface="Times New Roman" panose="02020603050405020304"/>
            </a:endParaRPr>
          </a:p>
        </p:txBody>
      </p:sp>
      <p:sp>
        <p:nvSpPr>
          <p:cNvPr id="214" name="Google Shape;214;p14"/>
          <p:cNvSpPr txBox="1"/>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15"/>
          <p:cNvSpPr txBox="1"/>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100"/>
              <a:buFont typeface="Times New Roman" panose="02020603050405020304"/>
              <a:buNone/>
            </a:pPr>
            <a:r>
              <a:rPr lang="en-US">
                <a:latin typeface="Times New Roman" panose="02020603050405020304"/>
                <a:ea typeface="Times New Roman" panose="02020603050405020304"/>
                <a:cs typeface="Times New Roman" panose="02020603050405020304"/>
                <a:sym typeface="Times New Roman" panose="02020603050405020304"/>
              </a:rPr>
              <a:t>REFERENCES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220" name="Google Shape;220;p15"/>
          <p:cNvSpPr txBox="1"/>
          <p:nvPr>
            <p:ph type="body" idx="1"/>
          </p:nvPr>
        </p:nvSpPr>
        <p:spPr>
          <a:xfrm>
            <a:off x="381095" y="1885563"/>
            <a:ext cx="8272200" cy="2758800"/>
          </a:xfrm>
          <a:prstGeom prst="rect">
            <a:avLst/>
          </a:prstGeom>
          <a:noFill/>
          <a:ln>
            <a:noFill/>
          </a:ln>
        </p:spPr>
        <p:txBody>
          <a:bodyPr spcFirstLastPara="1" wrap="square" lIns="91425" tIns="45700" rIns="91425" bIns="45700" anchor="ctr" anchorCtr="0">
            <a:noAutofit/>
          </a:bodyPr>
          <a:lstStyle/>
          <a:p>
            <a:pPr marL="457200" marR="68580" lvl="0" indent="-304800" algn="just" rtl="0">
              <a:lnSpc>
                <a:spcPct val="150000"/>
              </a:lnSpc>
              <a:spcBef>
                <a:spcPts val="0"/>
              </a:spcBef>
              <a:spcAft>
                <a:spcPts val="0"/>
              </a:spcAft>
              <a:buSzPts val="1200"/>
              <a:buFont typeface="Times New Roman" panose="02020603050405020304"/>
              <a:buChar char="❖"/>
            </a:pPr>
            <a:r>
              <a:rPr lang="en-US" sz="1200">
                <a:latin typeface="Times New Roman" panose="02020603050405020304"/>
                <a:ea typeface="Times New Roman" panose="02020603050405020304"/>
                <a:cs typeface="Times New Roman" panose="02020603050405020304"/>
                <a:sym typeface="Times New Roman" panose="02020603050405020304"/>
              </a:rPr>
              <a:t> </a:t>
            </a:r>
            <a:r>
              <a:rPr lang="en-US" sz="1300">
                <a:latin typeface="Times New Roman" panose="02020603050405020304"/>
                <a:ea typeface="Times New Roman" panose="02020603050405020304"/>
                <a:cs typeface="Times New Roman" panose="02020603050405020304"/>
                <a:sym typeface="Times New Roman" panose="02020603050405020304"/>
              </a:rPr>
              <a:t>Laplante, P.A. (2017). Real-Time Systems Design and Analysis: Tools for the Practitioner. Wiley.</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marR="68580" lvl="0" indent="0" algn="just" rtl="0">
              <a:lnSpc>
                <a:spcPct val="150000"/>
              </a:lnSpc>
              <a:spcBef>
                <a:spcPts val="0"/>
              </a:spcBef>
              <a:spcAft>
                <a:spcPts val="0"/>
              </a:spcAft>
              <a:buSzPts val="1656"/>
              <a:buNone/>
            </a:pPr>
            <a:r>
              <a:rPr lang="en-US" sz="1300">
                <a:latin typeface="Times New Roman" panose="02020603050405020304"/>
                <a:ea typeface="Times New Roman" panose="02020603050405020304"/>
                <a:cs typeface="Times New Roman" panose="02020603050405020304"/>
                <a:sym typeface="Times New Roman" panose="02020603050405020304"/>
              </a:rPr>
              <a:t>           This book provides an in-depth understanding of real-time systems and the design of time-sensitive applications, which can be applied to the time management and update mechanism in digital clocks.</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marR="68580" lvl="0" indent="0" algn="just" rtl="0">
              <a:lnSpc>
                <a:spcPct val="150000"/>
              </a:lnSpc>
              <a:spcBef>
                <a:spcPts val="0"/>
              </a:spcBef>
              <a:spcAft>
                <a:spcPts val="0"/>
              </a:spcAft>
              <a:buSzPts val="1656"/>
              <a:buNone/>
            </a:pPr>
            <a:endParaRPr sz="1300">
              <a:latin typeface="Times New Roman" panose="02020603050405020304"/>
              <a:ea typeface="Times New Roman" panose="02020603050405020304"/>
              <a:cs typeface="Times New Roman" panose="02020603050405020304"/>
              <a:sym typeface="Times New Roman" panose="02020603050405020304"/>
            </a:endParaRPr>
          </a:p>
          <a:p>
            <a:pPr marL="457200" marR="68580" lvl="0" indent="-311150" algn="just" rtl="0">
              <a:lnSpc>
                <a:spcPct val="150000"/>
              </a:lnSpc>
              <a:spcBef>
                <a:spcPts val="0"/>
              </a:spcBef>
              <a:spcAft>
                <a:spcPts val="0"/>
              </a:spcAft>
              <a:buSzPts val="1300"/>
              <a:buFont typeface="Times New Roman" panose="02020603050405020304"/>
              <a:buChar char="❖"/>
            </a:pPr>
            <a:r>
              <a:rPr lang="en-US" sz="1300">
                <a:latin typeface="Times New Roman" panose="02020603050405020304"/>
                <a:ea typeface="Times New Roman" panose="02020603050405020304"/>
                <a:cs typeface="Times New Roman" panose="02020603050405020304"/>
                <a:sym typeface="Times New Roman" panose="02020603050405020304"/>
              </a:rPr>
              <a:t>Mano, M.M., &amp; Ciletti, M.D. (2012). Digital Design. Pearson.</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marR="68580" lvl="0" indent="0" algn="just" rtl="0">
              <a:lnSpc>
                <a:spcPct val="150000"/>
              </a:lnSpc>
              <a:spcBef>
                <a:spcPts val="0"/>
              </a:spcBef>
              <a:spcAft>
                <a:spcPts val="0"/>
              </a:spcAft>
              <a:buSzPts val="1656"/>
              <a:buNone/>
            </a:pPr>
            <a:r>
              <a:rPr lang="en-US" sz="1300">
                <a:latin typeface="Times New Roman" panose="02020603050405020304"/>
                <a:ea typeface="Times New Roman" panose="02020603050405020304"/>
                <a:cs typeface="Times New Roman" panose="02020603050405020304"/>
                <a:sym typeface="Times New Roman" panose="02020603050405020304"/>
              </a:rPr>
              <a:t>            This textbook covers digital logic design principles, relevant to understanding how digital displays and clocks operate at a hardware level.</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marR="68580" lvl="0" indent="0" algn="just" rtl="0">
              <a:lnSpc>
                <a:spcPct val="150000"/>
              </a:lnSpc>
              <a:spcBef>
                <a:spcPts val="0"/>
              </a:spcBef>
              <a:spcAft>
                <a:spcPts val="0"/>
              </a:spcAft>
              <a:buSzPts val="1656"/>
              <a:buNone/>
            </a:pPr>
            <a:endParaRPr sz="1300">
              <a:latin typeface="Times New Roman" panose="02020603050405020304"/>
              <a:ea typeface="Times New Roman" panose="02020603050405020304"/>
              <a:cs typeface="Times New Roman" panose="02020603050405020304"/>
              <a:sym typeface="Times New Roman" panose="02020603050405020304"/>
            </a:endParaRPr>
          </a:p>
          <a:p>
            <a:pPr marL="457200" marR="68580" lvl="0" indent="-311150" algn="just" rtl="0">
              <a:lnSpc>
                <a:spcPct val="150000"/>
              </a:lnSpc>
              <a:spcBef>
                <a:spcPts val="0"/>
              </a:spcBef>
              <a:spcAft>
                <a:spcPts val="0"/>
              </a:spcAft>
              <a:buSzPts val="1300"/>
              <a:buFont typeface="Times New Roman" panose="02020603050405020304"/>
              <a:buChar char="❖"/>
            </a:pPr>
            <a:r>
              <a:rPr lang="en-US" sz="1300">
                <a:latin typeface="Times New Roman" panose="02020603050405020304"/>
                <a:ea typeface="Times New Roman" panose="02020603050405020304"/>
                <a:cs typeface="Times New Roman" panose="02020603050405020304"/>
                <a:sym typeface="Times New Roman" panose="02020603050405020304"/>
              </a:rPr>
              <a:t>Patterson, D.A., &amp; Hennessy, J.L. (2017). Computer Organization and Design: The Hardware/Software Interface. Morgan Kaufmann.</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marR="68580" lvl="0" indent="0" algn="just" rtl="0">
              <a:lnSpc>
                <a:spcPct val="150000"/>
              </a:lnSpc>
              <a:spcBef>
                <a:spcPts val="0"/>
              </a:spcBef>
              <a:spcAft>
                <a:spcPts val="0"/>
              </a:spcAft>
              <a:buSzPts val="1656"/>
              <a:buNone/>
            </a:pPr>
            <a:r>
              <a:rPr lang="en-US" sz="1300">
                <a:latin typeface="Times New Roman" panose="02020603050405020304"/>
                <a:ea typeface="Times New Roman" panose="02020603050405020304"/>
                <a:cs typeface="Times New Roman" panose="02020603050405020304"/>
                <a:sym typeface="Times New Roman" panose="02020603050405020304"/>
              </a:rPr>
              <a:t>             Focuses on the interface between hardware and software, which is helpful for understanding the integration of modules in embedded systems like digital clocks.</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00000"/>
              </a:lnSpc>
              <a:spcBef>
                <a:spcPts val="210"/>
              </a:spcBef>
              <a:spcAft>
                <a:spcPts val="0"/>
              </a:spcAft>
              <a:buSzPts val="966"/>
              <a:buNone/>
            </a:pPr>
            <a:endParaRPr sz="800">
              <a:latin typeface="Times New Roman" panose="02020603050405020304"/>
              <a:ea typeface="Times New Roman" panose="02020603050405020304"/>
              <a:cs typeface="Times New Roman" panose="02020603050405020304"/>
              <a:sym typeface="Times New Roman" panose="02020603050405020304"/>
            </a:endParaRPr>
          </a:p>
        </p:txBody>
      </p:sp>
      <p:sp>
        <p:nvSpPr>
          <p:cNvPr id="221" name="Google Shape;221;p15"/>
          <p:cNvSpPr txBox="1"/>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Google Shape;226;p16"/>
          <p:cNvSpPr txBox="1"/>
          <p:nvPr>
            <p:ph type="title"/>
          </p:nvPr>
        </p:nvSpPr>
        <p:spPr>
          <a:xfrm>
            <a:off x="431921" y="547244"/>
            <a:ext cx="8272212" cy="741249"/>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lt1"/>
              </a:buClr>
              <a:buSzPct val="100000"/>
              <a:buFont typeface="Times New Roman" panose="02020603050405020304"/>
              <a:buNone/>
            </a:pPr>
            <a:r>
              <a:rPr lang="en-US" sz="4400">
                <a:latin typeface="Times New Roman" panose="02020603050405020304"/>
                <a:ea typeface="Times New Roman" panose="02020603050405020304"/>
                <a:cs typeface="Times New Roman" panose="02020603050405020304"/>
                <a:sym typeface="Times New Roman" panose="02020603050405020304"/>
              </a:rPr>
              <a:t>THANK  YOU</a:t>
            </a:r>
            <a:endParaRPr sz="4000">
              <a:latin typeface="Times New Roman" panose="02020603050405020304"/>
              <a:ea typeface="Times New Roman" panose="02020603050405020304"/>
              <a:cs typeface="Times New Roman" panose="02020603050405020304"/>
              <a:sym typeface="Times New Roman" panose="02020603050405020304"/>
            </a:endParaRPr>
          </a:p>
        </p:txBody>
      </p:sp>
      <p:sp>
        <p:nvSpPr>
          <p:cNvPr id="227" name="Google Shape;227;p16"/>
          <p:cNvSpPr txBox="1"/>
          <p:nvPr/>
        </p:nvSpPr>
        <p:spPr>
          <a:xfrm>
            <a:off x="0" y="2099870"/>
            <a:ext cx="9144000" cy="1664258"/>
          </a:xfrm>
          <a:prstGeom prst="rect">
            <a:avLst/>
          </a:prstGeom>
          <a:solidFill>
            <a:schemeClr val="accent2"/>
          </a:solid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lt1"/>
              </a:buClr>
              <a:buSzPts val="3600"/>
              <a:buFont typeface="Gill Sans" panose="020B0502020104020203"/>
              <a:buNone/>
            </a:pPr>
            <a:endParaRPr sz="36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chemeClr val="lt1"/>
              </a:buClr>
              <a:buSzPts val="3600"/>
              <a:buFont typeface="Times New Roman" panose="02020603050405020304"/>
              <a:buNone/>
            </a:pPr>
            <a:r>
              <a:rPr lang="en-US" sz="36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rPr>
              <a:t>ANY QUERIES??? </a:t>
            </a:r>
            <a:endParaRPr sz="3600" b="0" i="0" u="none" strike="noStrike" cap="none">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16"/>
          <p:cNvSpPr txBox="1"/>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sp>
        <p:nvSpPr>
          <p:cNvPr id="112" name="Google Shape;112;p2"/>
          <p:cNvSpPr txBox="1"/>
          <p:nvPr/>
        </p:nvSpPr>
        <p:spPr>
          <a:xfrm>
            <a:off x="294816" y="2184835"/>
            <a:ext cx="7772400" cy="1224479"/>
          </a:xfrm>
          <a:prstGeom prst="rect">
            <a:avLst/>
          </a:prstGeom>
          <a:noFill/>
          <a:ln>
            <a:noFill/>
          </a:ln>
        </p:spPr>
        <p:txBody>
          <a:bodyPr spcFirstLastPara="1" wrap="square" lIns="45700" tIns="45700" rIns="45700" bIns="0" anchor="b" anchorCtr="0">
            <a:noAutofit/>
          </a:bodyPr>
          <a:lstStyle/>
          <a:p>
            <a:pPr marL="457200" marR="0" lvl="0" indent="0" algn="ctr" rtl="0">
              <a:lnSpc>
                <a:spcPct val="100000"/>
              </a:lnSpc>
              <a:spcBef>
                <a:spcPts val="600"/>
              </a:spcBef>
              <a:spcAft>
                <a:spcPts val="0"/>
              </a:spcAft>
              <a:buClr>
                <a:srgbClr val="000000"/>
              </a:buClr>
              <a:buSzPts val="2600"/>
              <a:buFont typeface="Arial" panose="020B0604020202020204"/>
              <a:buNone/>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600" b="1" i="0" u="none" strike="noStrike" cap="none">
                <a:solidFill>
                  <a:srgbClr val="4A66AC"/>
                </a:solidFill>
                <a:latin typeface="Times New Roman" panose="02020603050405020304"/>
                <a:ea typeface="Times New Roman" panose="02020603050405020304"/>
                <a:cs typeface="Times New Roman" panose="02020603050405020304"/>
                <a:sym typeface="Times New Roman" panose="02020603050405020304"/>
              </a:rPr>
              <a:t>DIGITAL CLOCK</a:t>
            </a:r>
            <a:endParaRPr sz="2500" b="1" i="0" u="none" strike="noStrike" cap="none">
              <a:solidFill>
                <a:srgbClr val="414141"/>
              </a:solidFill>
              <a:latin typeface="Arial" panose="020B0604020202020204"/>
              <a:ea typeface="Arial" panose="020B0604020202020204"/>
              <a:cs typeface="Arial" panose="020B0604020202020204"/>
              <a:sym typeface="Arial" panose="020B0604020202020204"/>
            </a:endParaRPr>
          </a:p>
        </p:txBody>
      </p:sp>
      <p:sp>
        <p:nvSpPr>
          <p:cNvPr id="113" name="Google Shape;113;p2"/>
          <p:cNvSpPr txBox="1"/>
          <p:nvPr>
            <p:ph type="title"/>
          </p:nvPr>
        </p:nvSpPr>
        <p:spPr>
          <a:xfrm>
            <a:off x="435895" y="547244"/>
            <a:ext cx="8272212" cy="741249"/>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TITLE OF THE PROJECT</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p2"/>
          <p:cNvSpPr txBox="1"/>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3"/>
          <p:cNvSpPr txBox="1"/>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ABSTRACT </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20" name="Google Shape;120;p3"/>
          <p:cNvSpPr txBox="1"/>
          <p:nvPr>
            <p:ph type="body" idx="1"/>
          </p:nvPr>
        </p:nvSpPr>
        <p:spPr>
          <a:xfrm>
            <a:off x="435895" y="1635373"/>
            <a:ext cx="8272211" cy="2758727"/>
          </a:xfrm>
          <a:prstGeom prst="rect">
            <a:avLst/>
          </a:prstGeom>
          <a:noFill/>
          <a:ln>
            <a:noFill/>
          </a:ln>
        </p:spPr>
        <p:txBody>
          <a:bodyPr spcFirstLastPara="1" wrap="square" lIns="91425" tIns="45700" rIns="91425" bIns="45700" anchor="ctr" anchorCtr="0">
            <a:normAutofit lnSpcReduction="20000"/>
          </a:bodyPr>
          <a:lstStyle/>
          <a:p>
            <a:pPr marL="274320" lvl="0" indent="-271145" algn="just" rtl="0">
              <a:lnSpc>
                <a:spcPct val="150000"/>
              </a:lnSpc>
              <a:spcBef>
                <a:spcPts val="600"/>
              </a:spcBef>
              <a:spcAft>
                <a:spcPts val="0"/>
              </a:spcAft>
              <a:buClr>
                <a:srgbClr val="727CA3"/>
              </a:buClr>
              <a:buSzPts val="1135"/>
              <a:buChar char="❑"/>
            </a:pPr>
            <a:r>
              <a:rPr lang="en-US" sz="1525">
                <a:latin typeface="Times New Roman" panose="02020603050405020304"/>
                <a:ea typeface="Times New Roman" panose="02020603050405020304"/>
                <a:cs typeface="Times New Roman" panose="02020603050405020304"/>
                <a:sym typeface="Times New Roman" panose="02020603050405020304"/>
              </a:rPr>
              <a:t>The aim of this  project is to develop  a digital clock using Java programming. The digital clock will display the current time in hours, minutes, and seconds, with a dynamic and accurate update reflecting real-world time. The primary objective is to create a user-friendly and visually appealing digital clock interface that can be easily integrated into various applications, such as desktop widgets or as a feature within larger software projects .The project will leverage Java’s Swing library for the graphical user interface (GUI), enabling the creation of a responsive and interactive clock display.This project is a practical demonstration of how Java can be used to create simple yet effective real-time applications, reinforcing core concepts such as GUI development, event handling, and time management in Java.</a:t>
            </a:r>
            <a:endParaRPr sz="650">
              <a:latin typeface="Times New Roman" panose="02020603050405020304"/>
              <a:ea typeface="Times New Roman" panose="02020603050405020304"/>
              <a:cs typeface="Times New Roman" panose="02020603050405020304"/>
              <a:sym typeface="Times New Roman" panose="02020603050405020304"/>
            </a:endParaRPr>
          </a:p>
        </p:txBody>
      </p:sp>
      <p:sp>
        <p:nvSpPr>
          <p:cNvPr id="121" name="Google Shape;121;p3"/>
          <p:cNvSpPr txBox="1"/>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4"/>
          <p:cNvSpPr txBox="1"/>
          <p:nvPr>
            <p:ph type="ftr" idx="11"/>
          </p:nvPr>
        </p:nvSpPr>
        <p:spPr>
          <a:xfrm>
            <a:off x="435894" y="4463859"/>
            <a:ext cx="5187908" cy="27384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DATA STRUCTURES – CYCLE 2 REVIEW</a:t>
            </a:r>
            <a:endParaRPr lang="en-US"/>
          </a:p>
        </p:txBody>
      </p:sp>
      <p:sp>
        <p:nvSpPr>
          <p:cNvPr id="128" name="Google Shape;128;p4"/>
          <p:cNvSpPr txBox="1"/>
          <p:nvPr/>
        </p:nvSpPr>
        <p:spPr>
          <a:xfrm>
            <a:off x="799641" y="1271070"/>
            <a:ext cx="7772400" cy="1224479"/>
          </a:xfrm>
          <a:prstGeom prst="rect">
            <a:avLst/>
          </a:prstGeom>
          <a:noFill/>
          <a:ln>
            <a:noFill/>
          </a:ln>
        </p:spPr>
        <p:txBody>
          <a:bodyPr spcFirstLastPara="1" wrap="square" lIns="45700" tIns="45700" rIns="45700" bIns="0" anchor="b" anchorCtr="0">
            <a:noAutofit/>
          </a:bodyPr>
          <a:lstStyle/>
          <a:p>
            <a:pPr marL="0" marR="0" lvl="0" indent="0" algn="ctr" rtl="0">
              <a:lnSpc>
                <a:spcPct val="100000"/>
              </a:lnSpc>
              <a:spcBef>
                <a:spcPts val="0"/>
              </a:spcBef>
              <a:spcAft>
                <a:spcPts val="0"/>
              </a:spcAft>
              <a:buClr>
                <a:srgbClr val="000000"/>
              </a:buClr>
              <a:buSzPts val="2500"/>
              <a:buFont typeface="Arial" panose="020B0604020202020204"/>
              <a:buNone/>
            </a:pPr>
            <a:endParaRPr sz="2500" b="1" i="0" u="none" strike="noStrike" cap="none">
              <a:solidFill>
                <a:srgbClr val="414141"/>
              </a:solidFill>
              <a:latin typeface="Arial" panose="020B0604020202020204"/>
              <a:ea typeface="Arial" panose="020B0604020202020204"/>
              <a:cs typeface="Arial" panose="020B0604020202020204"/>
              <a:sym typeface="Arial" panose="020B0604020202020204"/>
            </a:endParaRPr>
          </a:p>
        </p:txBody>
      </p:sp>
      <p:graphicFrame>
        <p:nvGraphicFramePr>
          <p:cNvPr id="129" name="Google Shape;129;p4"/>
          <p:cNvGraphicFramePr/>
          <p:nvPr/>
        </p:nvGraphicFramePr>
        <p:xfrm>
          <a:off x="342899" y="1403096"/>
          <a:ext cx="8458200" cy="3581400"/>
        </p:xfrm>
        <a:graphic>
          <a:graphicData uri="http://schemas.openxmlformats.org/drawingml/2006/table">
            <a:tbl>
              <a:tblPr firstRow="1" bandRow="1">
                <a:noFill/>
                <a:tableStyleId>{25C6ED05-2FC7-4DD6-BF72-1BD50E1FB267}</a:tableStyleId>
              </a:tblPr>
              <a:tblGrid>
                <a:gridCol w="4419600"/>
                <a:gridCol w="1371600"/>
                <a:gridCol w="1447800"/>
                <a:gridCol w="1219200"/>
              </a:tblGrid>
              <a:tr h="353925">
                <a:tc>
                  <a:txBody>
                    <a:bodyPr/>
                    <a:lstStyle/>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latin typeface="Times New Roman" panose="02020603050405020304"/>
                          <a:ea typeface="Times New Roman" panose="02020603050405020304"/>
                          <a:cs typeface="Times New Roman" panose="02020603050405020304"/>
                          <a:sym typeface="Times New Roman" panose="02020603050405020304"/>
                        </a:rPr>
                        <a:t>Abstract</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latin typeface="Times New Roman" panose="02020603050405020304"/>
                          <a:ea typeface="Times New Roman" panose="02020603050405020304"/>
                          <a:cs typeface="Times New Roman" panose="02020603050405020304"/>
                          <a:sym typeface="Times New Roman" panose="02020603050405020304"/>
                        </a:rPr>
                        <a:t>CO</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latin typeface="Times New Roman" panose="02020603050405020304"/>
                          <a:ea typeface="Times New Roman" panose="02020603050405020304"/>
                          <a:cs typeface="Times New Roman" panose="02020603050405020304"/>
                          <a:sym typeface="Times New Roman" panose="02020603050405020304"/>
                        </a:rPr>
                        <a:t>POs</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latin typeface="Times New Roman" panose="02020603050405020304"/>
                          <a:ea typeface="Times New Roman" panose="02020603050405020304"/>
                          <a:cs typeface="Times New Roman" panose="02020603050405020304"/>
                          <a:sym typeface="Times New Roman" panose="02020603050405020304"/>
                        </a:rPr>
                        <a:t>PSO</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r h="3227475">
                <a:tc>
                  <a:txBody>
                    <a:bodyPr/>
                    <a:lstStyle/>
                    <a:p>
                      <a:pPr marL="0" marR="0" lvl="0" indent="0" algn="just" rtl="0">
                        <a:lnSpc>
                          <a:spcPct val="100000"/>
                        </a:lnSpc>
                        <a:spcBef>
                          <a:spcPts val="0"/>
                        </a:spcBef>
                        <a:spcAft>
                          <a:spcPts val="0"/>
                        </a:spcAft>
                        <a:buClr>
                          <a:schemeClr val="dk1"/>
                        </a:buClr>
                        <a:buSzPts val="1400"/>
                        <a:buFont typeface="Arial" panose="020B0604020202020204"/>
                        <a:buNone/>
                      </a:pPr>
                      <a:r>
                        <a:rPr lang="en-US" sz="1400" u="none" strike="noStrike" cap="none">
                          <a:latin typeface="Times New Roman" panose="02020603050405020304"/>
                          <a:ea typeface="Times New Roman" panose="02020603050405020304"/>
                          <a:cs typeface="Times New Roman" panose="02020603050405020304"/>
                          <a:sym typeface="Times New Roman" panose="02020603050405020304"/>
                        </a:rPr>
                        <a:t>The aim of this  project is to develop  a digital clock using Java programming. The digital clock will display the current time in hours, minutes, and seconds, with a dynamic and accurate update reflecting real-world time. The primary objective is to create a user-friendly and visually appealing digital clock interface that can be easily integrated into various applications, such as desktop widgets or as a feature within larger software projects .The project will leverage Java’s Swing library for the graphical user interface (GUI), enabling the creation of a responsive and interactive clock display.This project is a practical demonstration of how Java can be used to create simple yet effective real-time applications, reinforcing core concepts such as GUI development, event handling, and time management in Java.</a:t>
                      </a:r>
                      <a:endParaRPr sz="14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CO1</a:t>
                      </a:r>
                      <a:endParaRPr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CO2</a:t>
                      </a:r>
                      <a:endParaRPr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200"/>
                        <a:buFont typeface="Arial" panose="020B0604020202020204"/>
                        <a:buNone/>
                      </a:pP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PO1</a:t>
                      </a:r>
                      <a:endParaRPr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PO2</a:t>
                      </a:r>
                      <a:endParaRPr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PO3</a:t>
                      </a:r>
                      <a:endParaRPr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PO5</a:t>
                      </a:r>
                      <a:endParaRPr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PO6</a:t>
                      </a:r>
                      <a:endParaRPr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PO7</a:t>
                      </a:r>
                      <a:endParaRPr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PO8</a:t>
                      </a:r>
                      <a:endParaRPr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PO9</a:t>
                      </a:r>
                      <a:endParaRPr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PO10</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PSO1</a:t>
                      </a:r>
                      <a:endParaRPr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200"/>
                        <a:buFont typeface="Arial" panose="020B0604020202020204"/>
                        <a:buNone/>
                      </a:pPr>
                      <a:r>
                        <a:rPr lang="en-US" sz="120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PSO2</a:t>
                      </a:r>
                      <a:endParaRPr sz="12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r>
            </a:tbl>
          </a:graphicData>
        </a:graphic>
      </p:graphicFrame>
      <p:sp>
        <p:nvSpPr>
          <p:cNvPr id="130" name="Google Shape;130;p4"/>
          <p:cNvSpPr txBox="1"/>
          <p:nvPr>
            <p:ph type="title"/>
          </p:nvPr>
        </p:nvSpPr>
        <p:spPr>
          <a:xfrm>
            <a:off x="435895" y="547245"/>
            <a:ext cx="8272212" cy="652906"/>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ABSTRACT WITH CO/PO MAPPING</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31" name="Google Shape;131;p4"/>
          <p:cNvSpPr txBox="1"/>
          <p:nvPr>
            <p:ph type="sldNum" idx="12"/>
          </p:nvPr>
        </p:nvSpPr>
        <p:spPr>
          <a:xfrm>
            <a:off x="7918725" y="4467103"/>
            <a:ext cx="789383"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sp>
        <p:nvSpPr>
          <p:cNvPr id="136" name="Google Shape;136;p5"/>
          <p:cNvSpPr txBox="1"/>
          <p:nvPr>
            <p:ph type="title"/>
          </p:nvPr>
        </p:nvSpPr>
        <p:spPr>
          <a:xfrm>
            <a:off x="435894" y="526617"/>
            <a:ext cx="8272200" cy="7605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INTRODUCTION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37" name="Google Shape;137;p5"/>
          <p:cNvSpPr txBox="1"/>
          <p:nvPr>
            <p:ph type="body" idx="1"/>
          </p:nvPr>
        </p:nvSpPr>
        <p:spPr>
          <a:xfrm>
            <a:off x="490700" y="1571425"/>
            <a:ext cx="8272200" cy="3169500"/>
          </a:xfrm>
          <a:prstGeom prst="rect">
            <a:avLst/>
          </a:prstGeom>
          <a:noFill/>
          <a:ln>
            <a:noFill/>
          </a:ln>
        </p:spPr>
        <p:txBody>
          <a:bodyPr spcFirstLastPara="1" wrap="square" lIns="91425" tIns="45700" rIns="91425" bIns="45700" anchor="ctr" anchorCtr="0">
            <a:noAutofit/>
          </a:bodyPr>
          <a:lstStyle/>
          <a:p>
            <a:pPr marL="274320" lvl="0" indent="-274320" algn="just" rtl="0">
              <a:lnSpc>
                <a:spcPct val="150000"/>
              </a:lnSpc>
              <a:spcBef>
                <a:spcPts val="0"/>
              </a:spcBef>
              <a:spcAft>
                <a:spcPts val="0"/>
              </a:spcAft>
              <a:buClr>
                <a:srgbClr val="727CA3"/>
              </a:buClr>
              <a:buSzPts val="1500"/>
              <a:buChar char="❑"/>
            </a:pPr>
            <a:r>
              <a:rPr lang="en-US" sz="1500">
                <a:latin typeface="Times New Roman" panose="02020603050405020304"/>
                <a:ea typeface="Times New Roman" panose="02020603050405020304"/>
                <a:cs typeface="Times New Roman" panose="02020603050405020304"/>
                <a:sym typeface="Times New Roman" panose="02020603050405020304"/>
              </a:rPr>
              <a:t>The project aims to develop a digital clock using Java, designed to display the current time in hours, minutes, and seconds with real-time updates. The clock will be implemented using Java’s Swing library to create a visually appealing, interactive, and user-friendly graphical user interface (GUI). The digital clock can be integrated into desktop widgets or as part of larger software systems. The project demonstrates the use of Java for real-time applications, highlighting essential concepts like GUI development, event handling, and time management. The clock will update dynamically, ensuring that it stays synchronized with the system’s real-time clock.</a:t>
            </a:r>
            <a:endParaRPr sz="1500">
              <a:latin typeface="Times New Roman" panose="02020603050405020304"/>
              <a:ea typeface="Times New Roman" panose="02020603050405020304"/>
              <a:cs typeface="Times New Roman" panose="02020603050405020304"/>
              <a:sym typeface="Times New Roman" panose="02020603050405020304"/>
            </a:endParaRPr>
          </a:p>
        </p:txBody>
      </p:sp>
      <p:sp>
        <p:nvSpPr>
          <p:cNvPr id="138" name="Google Shape;138;p5"/>
          <p:cNvSpPr txBox="1"/>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2" name="Shape 142"/>
        <p:cNvGrpSpPr/>
        <p:nvPr/>
      </p:nvGrpSpPr>
      <p:grpSpPr>
        <a:xfrm>
          <a:off x="0" y="0"/>
          <a:ext cx="0" cy="0"/>
          <a:chOff x="0" y="0"/>
          <a:chExt cx="0" cy="0"/>
        </a:xfrm>
      </p:grpSpPr>
      <p:sp>
        <p:nvSpPr>
          <p:cNvPr id="143" name="Google Shape;143;p6"/>
          <p:cNvSpPr txBox="1"/>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JAVA PROGRAMMING CHOICE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6"/>
          <p:cNvSpPr txBox="1"/>
          <p:nvPr>
            <p:ph type="body" idx="1"/>
          </p:nvPr>
        </p:nvSpPr>
        <p:spPr>
          <a:xfrm>
            <a:off x="435895" y="1635373"/>
            <a:ext cx="8272211" cy="2758727"/>
          </a:xfrm>
          <a:prstGeom prst="rect">
            <a:avLst/>
          </a:prstGeom>
          <a:noFill/>
          <a:ln>
            <a:noFill/>
          </a:ln>
        </p:spPr>
        <p:txBody>
          <a:bodyPr spcFirstLastPara="1" wrap="square" lIns="91425" tIns="45700" rIns="91425" bIns="45700" anchor="ctr" anchorCtr="0">
            <a:noAutofit/>
          </a:bodyPr>
          <a:lstStyle/>
          <a:p>
            <a:pPr marL="0" lvl="0" indent="0" algn="just" rtl="0">
              <a:lnSpc>
                <a:spcPct val="130000"/>
              </a:lnSpc>
              <a:spcBef>
                <a:spcPts val="1200"/>
              </a:spcBef>
              <a:spcAft>
                <a:spcPts val="0"/>
              </a:spcAft>
              <a:buClr>
                <a:schemeClr val="dk1"/>
              </a:buClr>
              <a:buSzPts val="1017"/>
              <a:buFont typeface="Arial" panose="020B0604020202020204"/>
              <a:buNone/>
            </a:pPr>
            <a:r>
              <a:rPr lang="en-US" sz="1495">
                <a:latin typeface="Times New Roman" panose="02020603050405020304"/>
                <a:ea typeface="Times New Roman" panose="02020603050405020304"/>
                <a:cs typeface="Times New Roman" panose="02020603050405020304"/>
                <a:sym typeface="Times New Roman" panose="02020603050405020304"/>
              </a:rPr>
              <a:t>Java is an ideal programming choice for a digital clock project due to its robust object-oriented design, which supports modular and maintainable code. The language’s built-in libraries simplify the implementation of core features like time management, GUI creation, and event handling. For instance, the javax.swing library provides essential tools for building the Clock Display Module, allowing easy creation of the clock interface and customization of display elements. Additionally, Java’s java.time package offers reliable classes for handling date and time, which is crucial for the Time Management Module, as it ensures accurate tracking of hours, minutes, and seconds. Java’s multithreading capabilities allow the Main Module to coordinate real-time updates and periodic display refreshes effectively by using threads, ensuring the clock remains responsive. </a:t>
            </a:r>
            <a:endParaRPr sz="1495">
              <a:latin typeface="Times New Roman" panose="02020603050405020304"/>
              <a:ea typeface="Times New Roman" panose="02020603050405020304"/>
              <a:cs typeface="Times New Roman" panose="02020603050405020304"/>
              <a:sym typeface="Times New Roman" panose="02020603050405020304"/>
            </a:endParaRPr>
          </a:p>
        </p:txBody>
      </p:sp>
      <p:sp>
        <p:nvSpPr>
          <p:cNvPr id="145" name="Google Shape;145;p6"/>
          <p:cNvSpPr txBox="1"/>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7"/>
          <p:cNvSpPr txBox="1"/>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PROPOSED ARCHITECTURE</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51" name="Google Shape;151;p7"/>
          <p:cNvSpPr txBox="1"/>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
        <p:nvSpPr>
          <p:cNvPr id="152" name="Google Shape;152;p7"/>
          <p:cNvSpPr txBox="1"/>
          <p:nvPr/>
        </p:nvSpPr>
        <p:spPr>
          <a:xfrm>
            <a:off x="457200" y="914400"/>
            <a:ext cx="8229600" cy="3703200"/>
          </a:xfrm>
          <a:prstGeom prst="rect">
            <a:avLst/>
          </a:prstGeom>
          <a:noFill/>
          <a:ln>
            <a:noFill/>
          </a:ln>
        </p:spPr>
        <p:txBody>
          <a:bodyPr spcFirstLastPara="1" wrap="square" lIns="91425" tIns="45700" rIns="91425" bIns="45700" anchor="t" anchorCtr="0">
            <a:normAutofit/>
          </a:bodyPr>
          <a:lstStyle/>
          <a:p>
            <a:pPr marL="274320" marR="0" lvl="0" indent="-148590" algn="l" rtl="0">
              <a:lnSpc>
                <a:spcPct val="100000"/>
              </a:lnSpc>
              <a:spcBef>
                <a:spcPts val="0"/>
              </a:spcBef>
              <a:spcAft>
                <a:spcPts val="0"/>
              </a:spcAft>
              <a:buClr>
                <a:srgbClr val="000000"/>
              </a:buClr>
              <a:buSzPts val="2600"/>
              <a:buFont typeface="Arial" panose="020B0604020202020204"/>
              <a:buNone/>
            </a:pPr>
            <a:endParaRPr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74320" marR="0" lvl="0" indent="-148590" algn="l" rtl="0">
              <a:lnSpc>
                <a:spcPct val="100000"/>
              </a:lnSpc>
              <a:spcBef>
                <a:spcPts val="600"/>
              </a:spcBef>
              <a:spcAft>
                <a:spcPts val="0"/>
              </a:spcAft>
              <a:buClr>
                <a:srgbClr val="000000"/>
              </a:buClr>
              <a:buSzPts val="2600"/>
              <a:buFont typeface="Arial" panose="020B0604020202020204"/>
              <a:buNone/>
            </a:pPr>
            <a:endParaRPr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00000"/>
              </a:lnSpc>
              <a:spcBef>
                <a:spcPts val="600"/>
              </a:spcBef>
              <a:spcAft>
                <a:spcPts val="0"/>
              </a:spcAft>
              <a:buClr>
                <a:srgbClr val="000000"/>
              </a:buClr>
              <a:buSzPts val="2600"/>
              <a:buFont typeface="Arial" panose="020B0604020202020204"/>
              <a:buNone/>
            </a:pPr>
            <a:r>
              <a:rPr lang="en-US"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6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3" name="Google Shape;153;p7"/>
          <p:cNvSpPr/>
          <p:nvPr/>
        </p:nvSpPr>
        <p:spPr>
          <a:xfrm>
            <a:off x="2851785" y="1343660"/>
            <a:ext cx="3124200" cy="5334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Create Main Window</a:t>
            </a:r>
            <a:endParaRPr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4" name="Google Shape;154;p7"/>
          <p:cNvSpPr/>
          <p:nvPr/>
        </p:nvSpPr>
        <p:spPr>
          <a:xfrm>
            <a:off x="2851785" y="2015648"/>
            <a:ext cx="3124200" cy="5334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Set</a:t>
            </a:r>
            <a:r>
              <a:rPr lang="en-US" sz="14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r>
              <a:rPr lang="en-US"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Up</a:t>
            </a:r>
            <a:r>
              <a:rPr lang="en-US" sz="14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r>
              <a:rPr lang="en-US"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GUI</a:t>
            </a:r>
            <a:r>
              <a:rPr lang="en-US" sz="1400" b="1"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 </a:t>
            </a:r>
            <a:r>
              <a:rPr lang="en-US"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Components</a:t>
            </a:r>
            <a:endParaRPr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5" name="Google Shape;155;p7"/>
          <p:cNvSpPr/>
          <p:nvPr/>
        </p:nvSpPr>
        <p:spPr>
          <a:xfrm>
            <a:off x="2880360" y="2687320"/>
            <a:ext cx="3171825" cy="53340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           Configure time formatting</a:t>
            </a:r>
            <a:endParaRPr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6" name="Google Shape;156;p7"/>
          <p:cNvSpPr/>
          <p:nvPr/>
        </p:nvSpPr>
        <p:spPr>
          <a:xfrm>
            <a:off x="2851785" y="3359252"/>
            <a:ext cx="3200400" cy="582453"/>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Set Up Timer</a:t>
            </a:r>
            <a:endParaRPr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7" name="Google Shape;157;p7"/>
          <p:cNvSpPr/>
          <p:nvPr/>
        </p:nvSpPr>
        <p:spPr>
          <a:xfrm>
            <a:off x="2851785" y="4079560"/>
            <a:ext cx="3200400" cy="533399"/>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Implement Time Update Mechanism</a:t>
            </a:r>
            <a:endParaRPr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8" name="Google Shape;158;p7"/>
          <p:cNvSpPr/>
          <p:nvPr/>
        </p:nvSpPr>
        <p:spPr>
          <a:xfrm>
            <a:off x="2851785" y="4751705"/>
            <a:ext cx="3294380" cy="41021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rPr>
              <a:t>Display Time</a:t>
            </a:r>
            <a:endParaRPr sz="1400" b="0" i="0" u="none" strike="noStrike" cap="none">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9" name="Google Shape;159;p7"/>
          <p:cNvCxnSpPr/>
          <p:nvPr/>
        </p:nvCxnSpPr>
        <p:spPr>
          <a:xfrm>
            <a:off x="4326255" y="1896110"/>
            <a:ext cx="0" cy="121285"/>
          </a:xfrm>
          <a:prstGeom prst="straightConnector1">
            <a:avLst/>
          </a:prstGeom>
          <a:noFill/>
          <a:ln w="9525" cap="flat" cmpd="sng">
            <a:solidFill>
              <a:srgbClr val="4561AA"/>
            </a:solidFill>
            <a:prstDash val="solid"/>
            <a:round/>
            <a:headEnd type="none" w="sm" len="sm"/>
            <a:tailEnd type="triangle" w="med" len="med"/>
          </a:ln>
        </p:spPr>
      </p:cxnSp>
      <p:cxnSp>
        <p:nvCxnSpPr>
          <p:cNvPr id="160" name="Google Shape;160;p7"/>
          <p:cNvCxnSpPr/>
          <p:nvPr/>
        </p:nvCxnSpPr>
        <p:spPr>
          <a:xfrm>
            <a:off x="4326255" y="2574290"/>
            <a:ext cx="0" cy="121285"/>
          </a:xfrm>
          <a:prstGeom prst="straightConnector1">
            <a:avLst/>
          </a:prstGeom>
          <a:noFill/>
          <a:ln w="9525" cap="flat" cmpd="sng">
            <a:solidFill>
              <a:srgbClr val="4561AA"/>
            </a:solidFill>
            <a:prstDash val="solid"/>
            <a:round/>
            <a:headEnd type="none" w="sm" len="sm"/>
            <a:tailEnd type="triangle" w="med" len="med"/>
          </a:ln>
        </p:spPr>
      </p:cxnSp>
      <p:cxnSp>
        <p:nvCxnSpPr>
          <p:cNvPr id="161" name="Google Shape;161;p7"/>
          <p:cNvCxnSpPr/>
          <p:nvPr/>
        </p:nvCxnSpPr>
        <p:spPr>
          <a:xfrm>
            <a:off x="4326255" y="3220720"/>
            <a:ext cx="0" cy="121285"/>
          </a:xfrm>
          <a:prstGeom prst="straightConnector1">
            <a:avLst/>
          </a:prstGeom>
          <a:noFill/>
          <a:ln w="9525" cap="flat" cmpd="sng">
            <a:solidFill>
              <a:srgbClr val="4561AA"/>
            </a:solidFill>
            <a:prstDash val="solid"/>
            <a:round/>
            <a:headEnd type="none" w="sm" len="sm"/>
            <a:tailEnd type="triangle" w="med" len="med"/>
          </a:ln>
        </p:spPr>
      </p:cxnSp>
      <p:cxnSp>
        <p:nvCxnSpPr>
          <p:cNvPr id="162" name="Google Shape;162;p7"/>
          <p:cNvCxnSpPr/>
          <p:nvPr/>
        </p:nvCxnSpPr>
        <p:spPr>
          <a:xfrm>
            <a:off x="4326255" y="4605020"/>
            <a:ext cx="0" cy="121285"/>
          </a:xfrm>
          <a:prstGeom prst="straightConnector1">
            <a:avLst/>
          </a:prstGeom>
          <a:noFill/>
          <a:ln w="9525" cap="flat" cmpd="sng">
            <a:solidFill>
              <a:srgbClr val="4561AA"/>
            </a:solidFill>
            <a:prstDash val="solid"/>
            <a:round/>
            <a:headEnd type="none" w="sm" len="sm"/>
            <a:tailEnd type="triangle" w="med" len="med"/>
          </a:ln>
        </p:spPr>
      </p:cxnSp>
      <p:cxnSp>
        <p:nvCxnSpPr>
          <p:cNvPr id="163" name="Google Shape;163;p7"/>
          <p:cNvCxnSpPr/>
          <p:nvPr/>
        </p:nvCxnSpPr>
        <p:spPr>
          <a:xfrm>
            <a:off x="4326255" y="3958590"/>
            <a:ext cx="0" cy="121285"/>
          </a:xfrm>
          <a:prstGeom prst="straightConnector1">
            <a:avLst/>
          </a:prstGeom>
          <a:noFill/>
          <a:ln w="9525" cap="flat" cmpd="sng">
            <a:solidFill>
              <a:srgbClr val="4561AA"/>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8"/>
          <p:cNvSpPr txBox="1"/>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PROPOSED ARCHITECTURE  - DESCRIPTION</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70" name="Google Shape;170;p8"/>
          <p:cNvSpPr txBox="1"/>
          <p:nvPr>
            <p:ph type="body" idx="1"/>
          </p:nvPr>
        </p:nvSpPr>
        <p:spPr>
          <a:xfrm>
            <a:off x="215900" y="1857800"/>
            <a:ext cx="8491800" cy="3285600"/>
          </a:xfrm>
          <a:prstGeom prst="rect">
            <a:avLst/>
          </a:prstGeom>
          <a:noFill/>
          <a:ln>
            <a:noFill/>
          </a:ln>
        </p:spPr>
        <p:txBody>
          <a:bodyPr spcFirstLastPara="1" wrap="square" lIns="91425" tIns="45700" rIns="91425" bIns="45700" anchor="ctr" anchorCtr="0">
            <a:noAutofit/>
          </a:bodyPr>
          <a:lstStyle/>
          <a:p>
            <a:pPr marL="0" lvl="0" indent="0" algn="just" rtl="0">
              <a:lnSpc>
                <a:spcPct val="115000"/>
              </a:lnSpc>
              <a:spcBef>
                <a:spcPts val="360"/>
              </a:spcBef>
              <a:spcAft>
                <a:spcPts val="0"/>
              </a:spcAft>
              <a:buSzPts val="1656"/>
              <a:buNone/>
            </a:pPr>
            <a:r>
              <a:rPr lang="en-US" sz="1400" b="1">
                <a:latin typeface="Times New Roman" panose="02020603050405020304"/>
                <a:ea typeface="Times New Roman" panose="02020603050405020304"/>
                <a:cs typeface="Times New Roman" panose="02020603050405020304"/>
                <a:sym typeface="Times New Roman" panose="02020603050405020304"/>
              </a:rPr>
              <a:t>1. Initialization:</a:t>
            </a:r>
            <a:endParaRPr sz="14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360"/>
              </a:spcBef>
              <a:spcAft>
                <a:spcPts val="0"/>
              </a:spcAft>
              <a:buSzPts val="1656"/>
              <a:buNone/>
            </a:pPr>
            <a:r>
              <a:rPr lang="en-US" sz="1400">
                <a:latin typeface="Times New Roman" panose="02020603050405020304"/>
                <a:ea typeface="Times New Roman" panose="02020603050405020304"/>
                <a:cs typeface="Times New Roman" panose="02020603050405020304"/>
                <a:sym typeface="Times New Roman" panose="02020603050405020304"/>
              </a:rPr>
              <a:t>The architecture begins by setting up the DateTimeFormatter for formatting the time in "HH:mm:ss</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360"/>
              </a:spcBef>
              <a:spcAft>
                <a:spcPts val="0"/>
              </a:spcAft>
              <a:buSzPts val="1656"/>
              <a:buNone/>
            </a:pPr>
            <a:r>
              <a:rPr lang="en-US" sz="1400">
                <a:latin typeface="Times New Roman" panose="02020603050405020304"/>
                <a:ea typeface="Times New Roman" panose="02020603050405020304"/>
                <a:cs typeface="Times New Roman" panose="02020603050405020304"/>
                <a:sym typeface="Times New Roman" panose="02020603050405020304"/>
              </a:rPr>
              <a:t>" format and defining the ZoneId for Indian Standard Time (IST). This establishes how the time will be represented and which time zone will be used.</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360"/>
              </a:spcBef>
              <a:spcAft>
                <a:spcPts val="0"/>
              </a:spcAft>
              <a:buSzPts val="1656"/>
              <a:buNone/>
            </a:pPr>
            <a:r>
              <a:rPr lang="en-US" sz="1400" b="1">
                <a:latin typeface="Times New Roman" panose="02020603050405020304"/>
                <a:ea typeface="Times New Roman" panose="02020603050405020304"/>
                <a:cs typeface="Times New Roman" panose="02020603050405020304"/>
                <a:sym typeface="Times New Roman" panose="02020603050405020304"/>
              </a:rPr>
              <a:t>2. Time Retrieval and Formatting:</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360"/>
              </a:spcBef>
              <a:spcAft>
                <a:spcPts val="0"/>
              </a:spcAft>
              <a:buSzPts val="1656"/>
              <a:buNone/>
            </a:pPr>
            <a:r>
              <a:rPr lang="en-US" sz="1400">
                <a:latin typeface="Times New Roman" panose="02020603050405020304"/>
                <a:ea typeface="Times New Roman" panose="02020603050405020304"/>
                <a:cs typeface="Times New Roman" panose="02020603050405020304"/>
                <a:sym typeface="Times New Roman" panose="02020603050405020304"/>
              </a:rPr>
              <a:t>Within an infinite loop, the current local date and time are retrieved according to the specified IST time zone. This time is then formatted using the previously defined formatter to produce a string in the "HH:mm" format.</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360"/>
              </a:spcBef>
              <a:spcAft>
                <a:spcPts val="0"/>
              </a:spcAft>
              <a:buSzPts val="1656"/>
              <a:buNone/>
            </a:pPr>
            <a:r>
              <a:rPr lang="en-US" sz="1400" b="1">
                <a:latin typeface="Times New Roman" panose="02020603050405020304"/>
                <a:ea typeface="Times New Roman" panose="02020603050405020304"/>
                <a:cs typeface="Times New Roman" panose="02020603050405020304"/>
                <a:sym typeface="Times New Roman" panose="02020603050405020304"/>
              </a:rPr>
              <a:t>3. Console Output and Update:</a:t>
            </a:r>
            <a:endParaRPr sz="14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360"/>
              </a:spcBef>
              <a:spcAft>
                <a:spcPts val="0"/>
              </a:spcAft>
              <a:buSzPts val="1656"/>
              <a:buNone/>
            </a:pPr>
            <a:r>
              <a:rPr lang="en-US" sz="1400">
                <a:latin typeface="Times New Roman" panose="02020603050405020304"/>
                <a:ea typeface="Times New Roman" panose="02020603050405020304"/>
                <a:cs typeface="Times New Roman" panose="02020603050405020304"/>
                <a:sym typeface="Times New Roman" panose="02020603050405020304"/>
              </a:rPr>
              <a:t>The formatted time is printed to the console, and the output is updated every second. This is achieved by using a sleep interval to pause the execution momentarily. Any interruptions during this pause are handled by the exception handling mechanism.</a:t>
            </a:r>
            <a:endParaRPr sz="14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115000"/>
              </a:lnSpc>
              <a:spcBef>
                <a:spcPts val="360"/>
              </a:spcBef>
              <a:spcAft>
                <a:spcPts val="0"/>
              </a:spcAft>
              <a:buSzPts val="1656"/>
              <a:buNone/>
            </a:pPr>
            <a:r>
              <a:rPr lang="en-US" sz="1400" b="1">
                <a:latin typeface="Times New Roman" panose="02020603050405020304"/>
                <a:ea typeface="Times New Roman" panose="02020603050405020304"/>
                <a:cs typeface="Times New Roman" panose="02020603050405020304"/>
                <a:sym typeface="Times New Roman" panose="02020603050405020304"/>
              </a:rPr>
              <a:t>4. Continuous Execution:</a:t>
            </a:r>
            <a:endParaRPr sz="1400" b="1">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lnSpc>
                <a:spcPct val="115000"/>
              </a:lnSpc>
              <a:spcBef>
                <a:spcPts val="360"/>
              </a:spcBef>
              <a:spcAft>
                <a:spcPts val="0"/>
              </a:spcAft>
              <a:buSzPts val="1656"/>
              <a:buNone/>
            </a:pPr>
            <a:r>
              <a:rPr lang="en-US" sz="1400">
                <a:latin typeface="Times New Roman" panose="02020603050405020304"/>
                <a:ea typeface="Times New Roman" panose="02020603050405020304"/>
                <a:cs typeface="Times New Roman" panose="02020603050405020304"/>
                <a:sym typeface="Times New Roman" panose="02020603050405020304"/>
              </a:rPr>
              <a:t>The loop runs indefinitely, continuously updating the console with the current time every second, thereby simulating a real-time digital clock.</a:t>
            </a: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just" rtl="0">
              <a:lnSpc>
                <a:spcPct val="115000"/>
              </a:lnSpc>
              <a:spcBef>
                <a:spcPts val="360"/>
              </a:spcBef>
              <a:spcAft>
                <a:spcPts val="0"/>
              </a:spcAft>
              <a:buSzPts val="1656"/>
              <a:buNone/>
            </a:pPr>
            <a:endParaRPr sz="1400">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just" rtl="0">
              <a:lnSpc>
                <a:spcPct val="100000"/>
              </a:lnSpc>
              <a:spcBef>
                <a:spcPts val="360"/>
              </a:spcBef>
              <a:spcAft>
                <a:spcPts val="0"/>
              </a:spcAft>
              <a:buSzPts val="1656"/>
              <a:buNone/>
            </a:pPr>
            <a:endParaRPr sz="1400">
              <a:latin typeface="Times New Roman" panose="02020603050405020304"/>
              <a:ea typeface="Times New Roman" panose="02020603050405020304"/>
              <a:cs typeface="Times New Roman" panose="02020603050405020304"/>
              <a:sym typeface="Times New Roman" panose="02020603050405020304"/>
            </a:endParaRPr>
          </a:p>
        </p:txBody>
      </p:sp>
      <p:sp>
        <p:nvSpPr>
          <p:cNvPr id="171" name="Google Shape;171;p8"/>
          <p:cNvSpPr txBox="1"/>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9"/>
          <p:cNvSpPr txBox="1"/>
          <p:nvPr>
            <p:ph type="title"/>
          </p:nvPr>
        </p:nvSpPr>
        <p:spPr>
          <a:xfrm>
            <a:off x="435894" y="526617"/>
            <a:ext cx="8272212" cy="76035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2400"/>
              <a:buFont typeface="Times New Roman" panose="02020603050405020304"/>
              <a:buNone/>
            </a:pPr>
            <a:r>
              <a:rPr lang="en-US" sz="2400">
                <a:latin typeface="Times New Roman" panose="02020603050405020304"/>
                <a:ea typeface="Times New Roman" panose="02020603050405020304"/>
                <a:cs typeface="Times New Roman" panose="02020603050405020304"/>
                <a:sym typeface="Times New Roman" panose="02020603050405020304"/>
              </a:rPr>
              <a:t>LIST OF MODULES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177" name="Google Shape;177;p9"/>
          <p:cNvSpPr txBox="1"/>
          <p:nvPr>
            <p:ph type="body" idx="1"/>
          </p:nvPr>
        </p:nvSpPr>
        <p:spPr>
          <a:xfrm>
            <a:off x="512730" y="1635373"/>
            <a:ext cx="8272211" cy="2758727"/>
          </a:xfrm>
          <a:prstGeom prst="rect">
            <a:avLst/>
          </a:prstGeom>
          <a:noFill/>
          <a:ln>
            <a:noFill/>
          </a:ln>
        </p:spPr>
        <p:txBody>
          <a:bodyPr spcFirstLastPara="1" wrap="square" lIns="91425" tIns="45700" rIns="91425" bIns="45700" anchor="ctr" anchorCtr="0">
            <a:normAutofit/>
          </a:bodyPr>
          <a:lstStyle/>
          <a:p>
            <a:pPr marL="988060" lvl="3" indent="-285750" algn="just" rtl="0">
              <a:lnSpc>
                <a:spcPct val="150000"/>
              </a:lnSpc>
              <a:spcBef>
                <a:spcPts val="690"/>
              </a:spcBef>
              <a:spcAft>
                <a:spcPts val="0"/>
              </a:spcAft>
              <a:buSzPts val="1104"/>
              <a:buChar char="●"/>
            </a:pPr>
            <a:r>
              <a:rPr lang="en-US" sz="1600">
                <a:latin typeface="Times New Roman" panose="02020603050405020304"/>
                <a:ea typeface="Times New Roman" panose="02020603050405020304"/>
                <a:cs typeface="Times New Roman" panose="02020603050405020304"/>
                <a:sym typeface="Times New Roman" panose="02020603050405020304"/>
              </a:rPr>
              <a:t>Main Module</a:t>
            </a:r>
            <a:endParaRPr sz="1600">
              <a:latin typeface="Times New Roman" panose="02020603050405020304"/>
              <a:ea typeface="Times New Roman" panose="02020603050405020304"/>
              <a:cs typeface="Times New Roman" panose="02020603050405020304"/>
              <a:sym typeface="Times New Roman" panose="02020603050405020304"/>
            </a:endParaRPr>
          </a:p>
          <a:p>
            <a:pPr marL="988060" lvl="3" indent="-285750" algn="just" rtl="0">
              <a:lnSpc>
                <a:spcPct val="150000"/>
              </a:lnSpc>
              <a:spcBef>
                <a:spcPts val="690"/>
              </a:spcBef>
              <a:spcAft>
                <a:spcPts val="0"/>
              </a:spcAft>
              <a:buSzPts val="1104"/>
              <a:buChar char="●"/>
            </a:pPr>
            <a:r>
              <a:rPr lang="en-US" sz="1600">
                <a:latin typeface="Times New Roman" panose="02020603050405020304"/>
                <a:ea typeface="Times New Roman" panose="02020603050405020304"/>
                <a:cs typeface="Times New Roman" panose="02020603050405020304"/>
                <a:sym typeface="Times New Roman" panose="02020603050405020304"/>
              </a:rPr>
              <a:t>Clock Display Module</a:t>
            </a:r>
            <a:endParaRPr sz="1600">
              <a:latin typeface="Times New Roman" panose="02020603050405020304"/>
              <a:ea typeface="Times New Roman" panose="02020603050405020304"/>
              <a:cs typeface="Times New Roman" panose="02020603050405020304"/>
              <a:sym typeface="Times New Roman" panose="02020603050405020304"/>
            </a:endParaRPr>
          </a:p>
          <a:p>
            <a:pPr marL="988060" lvl="3" indent="-285750" algn="just" rtl="0">
              <a:lnSpc>
                <a:spcPct val="150000"/>
              </a:lnSpc>
              <a:spcBef>
                <a:spcPts val="690"/>
              </a:spcBef>
              <a:spcAft>
                <a:spcPts val="0"/>
              </a:spcAft>
              <a:buSzPts val="1104"/>
              <a:buChar char="●"/>
            </a:pPr>
            <a:r>
              <a:rPr lang="en-US" sz="1600">
                <a:latin typeface="Times New Roman" panose="02020603050405020304"/>
                <a:ea typeface="Times New Roman" panose="02020603050405020304"/>
                <a:cs typeface="Times New Roman" panose="02020603050405020304"/>
                <a:sym typeface="Times New Roman" panose="02020603050405020304"/>
              </a:rPr>
              <a:t>Time Management Module</a:t>
            </a:r>
            <a:endParaRPr sz="1600">
              <a:latin typeface="Times New Roman" panose="02020603050405020304"/>
              <a:ea typeface="Times New Roman" panose="02020603050405020304"/>
              <a:cs typeface="Times New Roman" panose="02020603050405020304"/>
              <a:sym typeface="Times New Roman" panose="02020603050405020304"/>
            </a:endParaRPr>
          </a:p>
          <a:p>
            <a:pPr marL="988060" lvl="3" indent="-285750" algn="just" rtl="0">
              <a:lnSpc>
                <a:spcPct val="150000"/>
              </a:lnSpc>
              <a:spcBef>
                <a:spcPts val="690"/>
              </a:spcBef>
              <a:spcAft>
                <a:spcPts val="0"/>
              </a:spcAft>
              <a:buSzPts val="1104"/>
              <a:buChar char="●"/>
            </a:pPr>
            <a:r>
              <a:rPr lang="en-US" sz="1600">
                <a:latin typeface="Times New Roman" panose="02020603050405020304"/>
                <a:ea typeface="Times New Roman" panose="02020603050405020304"/>
                <a:cs typeface="Times New Roman" panose="02020603050405020304"/>
                <a:sym typeface="Times New Roman" panose="02020603050405020304"/>
              </a:rPr>
              <a:t>Update Mechanism Module</a:t>
            </a:r>
            <a:endParaRPr sz="1600">
              <a:latin typeface="Times New Roman" panose="02020603050405020304"/>
              <a:ea typeface="Times New Roman" panose="02020603050405020304"/>
              <a:cs typeface="Times New Roman" panose="02020603050405020304"/>
              <a:sym typeface="Times New Roman" panose="02020603050405020304"/>
            </a:endParaRPr>
          </a:p>
          <a:p>
            <a:pPr marL="988060" lvl="3" indent="-285750" algn="just" rtl="0">
              <a:lnSpc>
                <a:spcPct val="150000"/>
              </a:lnSpc>
              <a:spcBef>
                <a:spcPts val="690"/>
              </a:spcBef>
              <a:spcAft>
                <a:spcPts val="0"/>
              </a:spcAft>
              <a:buSzPts val="1104"/>
              <a:buChar char="●"/>
            </a:pPr>
            <a:r>
              <a:rPr lang="en-US" sz="1600">
                <a:latin typeface="Times New Roman" panose="02020603050405020304"/>
                <a:ea typeface="Times New Roman" panose="02020603050405020304"/>
                <a:cs typeface="Times New Roman" panose="02020603050405020304"/>
                <a:sym typeface="Times New Roman" panose="02020603050405020304"/>
              </a:rPr>
              <a:t>Event Handling Module</a:t>
            </a:r>
            <a:endParaRPr sz="1600">
              <a:latin typeface="Times New Roman" panose="02020603050405020304"/>
              <a:ea typeface="Times New Roman" panose="02020603050405020304"/>
              <a:cs typeface="Times New Roman" panose="02020603050405020304"/>
              <a:sym typeface="Times New Roman" panose="02020603050405020304"/>
            </a:endParaRPr>
          </a:p>
        </p:txBody>
      </p:sp>
      <p:sp>
        <p:nvSpPr>
          <p:cNvPr id="178" name="Google Shape;178;p9"/>
          <p:cNvSpPr txBox="1"/>
          <p:nvPr>
            <p:ph type="sldNum" idx="12"/>
          </p:nvPr>
        </p:nvSpPr>
        <p:spPr>
          <a:xfrm>
            <a:off x="7918725" y="4467103"/>
            <a:ext cx="789381" cy="27384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600"/>
              <a:buNone/>
            </a:pPr>
            <a:fld id="{00000000-1234-1234-1234-123412341234}" type="slidenum">
              <a:rPr lang="en-US"/>
            </a:fld>
            <a:endParaRPr lang="en-US"/>
          </a:p>
        </p:txBody>
      </p:sp>
    </p:spTree>
  </p:cSld>
  <p:clrMapOvr>
    <a:masterClrMapping/>
  </p:clrMapOvr>
</p:sld>
</file>

<file path=ppt/theme/theme1.xml><?xml version="1.0" encoding="utf-8"?>
<a:theme xmlns:a="http://schemas.openxmlformats.org/drawingml/2006/main" name="Dividend">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9761</Words>
  <Application>WPS Presentation</Application>
  <PresentationFormat/>
  <Paragraphs>184</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Arial</vt:lpstr>
      <vt:lpstr>Gill Sans</vt:lpstr>
      <vt:lpstr>Noto Sans Symbols</vt:lpstr>
      <vt:lpstr>Segoe Print</vt:lpstr>
      <vt:lpstr>Calibri</vt:lpstr>
      <vt:lpstr>Times New Roman</vt:lpstr>
      <vt:lpstr>Microsoft YaHei</vt:lpstr>
      <vt:lpstr>Arial Unicode MS</vt:lpstr>
      <vt:lpstr>Dividend</vt:lpstr>
      <vt:lpstr>CGA4</vt:lpstr>
      <vt:lpstr>TITLE OF THE PROJECT</vt:lpstr>
      <vt:lpstr>ABSTRACT </vt:lpstr>
      <vt:lpstr>ABSTRACT WITH CO/PO MAPPING</vt:lpstr>
      <vt:lpstr>INTRODUCTION</vt:lpstr>
      <vt:lpstr>JAVA PROGRAMMING CHOICE</vt:lpstr>
      <vt:lpstr>PROPOSED ARCHITECTURE</vt:lpstr>
      <vt:lpstr>PROPOSED ARCHITECTURE  - DESCRIPTION</vt:lpstr>
      <vt:lpstr>LIST OF MODULES</vt:lpstr>
      <vt:lpstr>MODULE DESCRIPTION</vt:lpstr>
      <vt:lpstr>MODULE DESCRIPTION(CONT…)</vt:lpstr>
      <vt:lpstr>RESULT</vt:lpstr>
      <vt:lpstr>RESULTS AND DISCUSSION(CONT..)</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CGA4</dc:title>
  <dc:creator/>
  <cp:lastModifiedBy>Dharshini K</cp:lastModifiedBy>
  <cp:revision>1</cp:revision>
  <dcterms:created xsi:type="dcterms:W3CDTF">2024-12-05T05:32:56Z</dcterms:created>
  <dcterms:modified xsi:type="dcterms:W3CDTF">2024-12-05T05:32:57Z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541E6E7D24F7450686862D39F4A0E6C7_13</vt:lpwstr>
  </property>
  <property fmtid="{D5CDD505-2E9C-101B-9397-08002B2CF9AE}" pid="3" name="KSOProductBuildVer">
    <vt:lpwstr>1033-12.2.0.18911</vt:lpwstr>
  </property>
</Properties>
</file>