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797675" cy="9926300"/>
  <p:embeddedFontLst>
    <p:embeddedFont>
      <p:font typeface="Gill Sans"/>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3">
          <p15:clr>
            <a:srgbClr val="A4A3A4"/>
          </p15:clr>
        </p15:guide>
        <p15:guide id="2" pos="2880">
          <p15:clr>
            <a:srgbClr val="A4A3A4"/>
          </p15:clr>
        </p15:guide>
      </p15:sldGuideLst>
    </p:ext>
    <p:ext uri="GoogleSlidesCustomDataVersion2">
      <go:slidesCustomData xmlns:go="http://customooxmlschemas.google.com/" r:id="rId27" roundtripDataSignature="AMtx7midIJlBRDS6NJlFQ0O1BNe+UETJ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3"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GillSans-bold.fntdata"/><Relationship Id="rId25" Type="http://schemas.openxmlformats.org/officeDocument/2006/relationships/font" Target="fonts/GillSans-regular.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6400" cy="495300"/>
          </a:xfrm>
          <a:prstGeom prst="rect">
            <a:avLst/>
          </a:prstGeom>
          <a:noFill/>
          <a:ln>
            <a:noFill/>
          </a:ln>
        </p:spPr>
        <p:txBody>
          <a:bodyPr anchorCtr="0" anchor="t" bIns="47775" lIns="95550" spcFirstLastPara="1" rIns="95550" wrap="square" tIns="4777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49688" y="0"/>
            <a:ext cx="2946400" cy="495300"/>
          </a:xfrm>
          <a:prstGeom prst="rect">
            <a:avLst/>
          </a:prstGeom>
          <a:noFill/>
          <a:ln>
            <a:noFill/>
          </a:ln>
        </p:spPr>
        <p:txBody>
          <a:bodyPr anchorCtr="0" anchor="t" bIns="47775" lIns="95550" spcFirstLastPara="1" rIns="95550" wrap="square" tIns="47775">
            <a:noAutofit/>
          </a:bodyPr>
          <a:lstStyle>
            <a:lvl1pPr lvl="0" marR="0" rtl="0" algn="r">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450" y="4714875"/>
            <a:ext cx="5438775" cy="4465638"/>
          </a:xfrm>
          <a:prstGeom prst="rect">
            <a:avLst/>
          </a:prstGeom>
          <a:noFill/>
          <a:ln>
            <a:noFill/>
          </a:ln>
        </p:spPr>
        <p:txBody>
          <a:bodyPr anchorCtr="0" anchor="t" bIns="47775" lIns="95550" spcFirstLastPara="1" rIns="95550" wrap="square" tIns="47775">
            <a:norm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9750"/>
            <a:ext cx="2946400" cy="495300"/>
          </a:xfrm>
          <a:prstGeom prst="rect">
            <a:avLst/>
          </a:prstGeom>
          <a:noFill/>
          <a:ln>
            <a:noFill/>
          </a:ln>
        </p:spPr>
        <p:txBody>
          <a:bodyPr anchorCtr="0" anchor="b" bIns="47775" lIns="95550" spcFirstLastPara="1" rIns="95550" wrap="square" tIns="4777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49688" y="9429750"/>
            <a:ext cx="2946400" cy="495300"/>
          </a:xfrm>
          <a:prstGeom prst="rect">
            <a:avLst/>
          </a:prstGeom>
          <a:noFill/>
          <a:ln>
            <a:noFill/>
          </a:ln>
        </p:spPr>
        <p:txBody>
          <a:bodyPr anchorCtr="0" anchor="b" bIns="47775" lIns="95550" spcFirstLastPara="1" rIns="95550" wrap="square" tIns="4777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79450" y="4714875"/>
            <a:ext cx="5438775" cy="4465638"/>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07" name="Google Shape;107;p1: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679450" y="4714875"/>
            <a:ext cx="5438775" cy="4465638"/>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89" name="Google Shape;189;p10: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679450" y="4714875"/>
            <a:ext cx="5438775" cy="4465638"/>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98" name="Google Shape;198;p11: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txBox="1"/>
          <p:nvPr>
            <p:ph idx="1" type="body"/>
          </p:nvPr>
        </p:nvSpPr>
        <p:spPr>
          <a:xfrm>
            <a:off x="679450" y="4714875"/>
            <a:ext cx="5438775" cy="4465638"/>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07" name="Google Shape;207;p12: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3:notes"/>
          <p:cNvSpPr txBox="1"/>
          <p:nvPr>
            <p:ph idx="1" type="body"/>
          </p:nvPr>
        </p:nvSpPr>
        <p:spPr>
          <a:xfrm>
            <a:off x="679450" y="4714875"/>
            <a:ext cx="5438775" cy="4465638"/>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16" name="Google Shape;216;p13: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4:notes"/>
          <p:cNvSpPr txBox="1"/>
          <p:nvPr>
            <p:ph idx="1" type="body"/>
          </p:nvPr>
        </p:nvSpPr>
        <p:spPr>
          <a:xfrm>
            <a:off x="679450" y="4714875"/>
            <a:ext cx="5438775" cy="4465638"/>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25" name="Google Shape;225;p14: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5:notes"/>
          <p:cNvSpPr txBox="1"/>
          <p:nvPr>
            <p:ph idx="1" type="body"/>
          </p:nvPr>
        </p:nvSpPr>
        <p:spPr>
          <a:xfrm>
            <a:off x="679450" y="4714875"/>
            <a:ext cx="5438775" cy="4465638"/>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34" name="Google Shape;234;p15: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6:notes"/>
          <p:cNvSpPr txBox="1"/>
          <p:nvPr>
            <p:ph idx="1" type="body"/>
          </p:nvPr>
        </p:nvSpPr>
        <p:spPr>
          <a:xfrm>
            <a:off x="679450" y="4714875"/>
            <a:ext cx="5438775" cy="4465638"/>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44" name="Google Shape;244;p16: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7:notes"/>
          <p:cNvSpPr txBox="1"/>
          <p:nvPr>
            <p:ph idx="1" type="body"/>
          </p:nvPr>
        </p:nvSpPr>
        <p:spPr>
          <a:xfrm>
            <a:off x="679450" y="4714875"/>
            <a:ext cx="5438775" cy="4465638"/>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54" name="Google Shape;254;p17: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8:notes"/>
          <p:cNvSpPr txBox="1"/>
          <p:nvPr>
            <p:ph idx="1" type="body"/>
          </p:nvPr>
        </p:nvSpPr>
        <p:spPr>
          <a:xfrm>
            <a:off x="679450" y="4714875"/>
            <a:ext cx="5438775" cy="4465638"/>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63" name="Google Shape;263;p18: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9:notes"/>
          <p:cNvSpPr txBox="1"/>
          <p:nvPr>
            <p:ph idx="1" type="body"/>
          </p:nvPr>
        </p:nvSpPr>
        <p:spPr>
          <a:xfrm>
            <a:off x="679450" y="4714875"/>
            <a:ext cx="5438775" cy="4465638"/>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72" name="Google Shape;272;p19: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79450" y="4714875"/>
            <a:ext cx="5438775" cy="4465638"/>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15" name="Google Shape;115;p2: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79450" y="4714875"/>
            <a:ext cx="5438775" cy="4465638"/>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22" name="Google Shape;122;p3: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79450" y="4714875"/>
            <a:ext cx="5438775" cy="4465638"/>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30" name="Google Shape;130;p4: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79450" y="4714875"/>
            <a:ext cx="5438775" cy="4465638"/>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38" name="Google Shape;138;p5: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79450" y="4714875"/>
            <a:ext cx="5438775" cy="4465638"/>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46" name="Google Shape;146;p6: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55" name="Google Shape;155;p7: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679450" y="4714875"/>
            <a:ext cx="5438775" cy="4465638"/>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63" name="Google Shape;163;p8: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679450" y="4714875"/>
            <a:ext cx="5438775" cy="4465638"/>
          </a:xfrm>
          <a:prstGeom prst="rect">
            <a:avLst/>
          </a:prstGeom>
          <a:noFill/>
          <a:ln>
            <a:noFill/>
          </a:ln>
        </p:spPr>
        <p:txBody>
          <a:bodyPr anchorCtr="0" anchor="t" bIns="47775" lIns="95550" spcFirstLastPara="1" rIns="95550" wrap="square" tIns="47775">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7" name="Google Shape;177;p9: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 name="Shape 18"/>
        <p:cNvGrpSpPr/>
        <p:nvPr/>
      </p:nvGrpSpPr>
      <p:grpSpPr>
        <a:xfrm>
          <a:off x="0" y="0"/>
          <a:ext cx="0" cy="0"/>
          <a:chOff x="0" y="0"/>
          <a:chExt cx="0" cy="0"/>
        </a:xfrm>
      </p:grpSpPr>
      <p:sp>
        <p:nvSpPr>
          <p:cNvPr id="19" name="Google Shape;19;p21"/>
          <p:cNvSpPr txBox="1"/>
          <p:nvPr>
            <p:ph type="title"/>
          </p:nvPr>
        </p:nvSpPr>
        <p:spPr>
          <a:xfrm>
            <a:off x="457200" y="171450"/>
            <a:ext cx="8229600" cy="685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1"/>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1"/>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1"/>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23" name="Google Shape;23;p21"/>
          <p:cNvSpPr txBox="1"/>
          <p:nvPr>
            <p:ph idx="1" type="body"/>
          </p:nvPr>
        </p:nvSpPr>
        <p:spPr>
          <a:xfrm>
            <a:off x="457200" y="914400"/>
            <a:ext cx="4041648" cy="370332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00"/>
              </a:spcBef>
              <a:spcAft>
                <a:spcPts val="0"/>
              </a:spcAft>
              <a:buSzPts val="1400"/>
              <a:buNone/>
              <a:defRPr/>
            </a:lvl1pPr>
            <a:lvl2pPr indent="-228600" lvl="1" marL="914400" algn="l">
              <a:lnSpc>
                <a:spcPct val="100000"/>
              </a:lnSpc>
              <a:spcBef>
                <a:spcPts val="500"/>
              </a:spcBef>
              <a:spcAft>
                <a:spcPts val="0"/>
              </a:spcAft>
              <a:buSzPts val="1400"/>
              <a:buNone/>
              <a:defRPr/>
            </a:lvl2pPr>
            <a:lvl3pPr indent="-228600" lvl="2" marL="1371600" algn="l">
              <a:lnSpc>
                <a:spcPct val="100000"/>
              </a:lnSpc>
              <a:spcBef>
                <a:spcPts val="500"/>
              </a:spcBef>
              <a:spcAft>
                <a:spcPts val="0"/>
              </a:spcAft>
              <a:buSzPts val="1400"/>
              <a:buNone/>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228600" lvl="5" marL="2743200" algn="l">
              <a:lnSpc>
                <a:spcPct val="100000"/>
              </a:lnSpc>
              <a:spcBef>
                <a:spcPts val="300"/>
              </a:spcBef>
              <a:spcAft>
                <a:spcPts val="0"/>
              </a:spcAft>
              <a:buSzPts val="1400"/>
              <a:buNone/>
              <a:defRPr/>
            </a:lvl6pPr>
            <a:lvl7pPr indent="-228600" lvl="6" marL="3200400" algn="l">
              <a:lnSpc>
                <a:spcPct val="100000"/>
              </a:lnSpc>
              <a:spcBef>
                <a:spcPts val="300"/>
              </a:spcBef>
              <a:spcAft>
                <a:spcPts val="0"/>
              </a:spcAft>
              <a:buSzPts val="1400"/>
              <a:buNone/>
              <a:defRPr/>
            </a:lvl7pPr>
            <a:lvl8pPr indent="-228600" lvl="7" marL="3657600" algn="l">
              <a:lnSpc>
                <a:spcPct val="100000"/>
              </a:lnSpc>
              <a:spcBef>
                <a:spcPts val="300"/>
              </a:spcBef>
              <a:spcAft>
                <a:spcPts val="0"/>
              </a:spcAft>
              <a:buSzPts val="1400"/>
              <a:buNone/>
              <a:defRPr/>
            </a:lvl8pPr>
            <a:lvl9pPr indent="-228600" lvl="8" marL="4114800" algn="l">
              <a:lnSpc>
                <a:spcPct val="100000"/>
              </a:lnSpc>
              <a:spcBef>
                <a:spcPts val="300"/>
              </a:spcBef>
              <a:spcAft>
                <a:spcPts val="0"/>
              </a:spcAft>
              <a:buSzPts val="1400"/>
              <a:buNone/>
              <a:defRPr/>
            </a:lvl9pPr>
          </a:lstStyle>
          <a:p/>
        </p:txBody>
      </p:sp>
      <p:sp>
        <p:nvSpPr>
          <p:cNvPr id="24" name="Google Shape;24;p21"/>
          <p:cNvSpPr txBox="1"/>
          <p:nvPr>
            <p:ph idx="2" type="body"/>
          </p:nvPr>
        </p:nvSpPr>
        <p:spPr>
          <a:xfrm>
            <a:off x="4632198" y="912114"/>
            <a:ext cx="4041648" cy="370332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00"/>
              </a:spcBef>
              <a:spcAft>
                <a:spcPts val="0"/>
              </a:spcAft>
              <a:buSzPts val="1400"/>
              <a:buNone/>
              <a:defRPr/>
            </a:lvl1pPr>
            <a:lvl2pPr indent="-228600" lvl="1" marL="914400" algn="l">
              <a:lnSpc>
                <a:spcPct val="100000"/>
              </a:lnSpc>
              <a:spcBef>
                <a:spcPts val="500"/>
              </a:spcBef>
              <a:spcAft>
                <a:spcPts val="0"/>
              </a:spcAft>
              <a:buSzPts val="1400"/>
              <a:buNone/>
              <a:defRPr/>
            </a:lvl2pPr>
            <a:lvl3pPr indent="-228600" lvl="2" marL="1371600" algn="l">
              <a:lnSpc>
                <a:spcPct val="100000"/>
              </a:lnSpc>
              <a:spcBef>
                <a:spcPts val="500"/>
              </a:spcBef>
              <a:spcAft>
                <a:spcPts val="0"/>
              </a:spcAft>
              <a:buSzPts val="1400"/>
              <a:buNone/>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228600" lvl="5" marL="2743200" algn="l">
              <a:lnSpc>
                <a:spcPct val="100000"/>
              </a:lnSpc>
              <a:spcBef>
                <a:spcPts val="300"/>
              </a:spcBef>
              <a:spcAft>
                <a:spcPts val="0"/>
              </a:spcAft>
              <a:buSzPts val="1400"/>
              <a:buNone/>
              <a:defRPr/>
            </a:lvl6pPr>
            <a:lvl7pPr indent="-228600" lvl="6" marL="3200400" algn="l">
              <a:lnSpc>
                <a:spcPct val="100000"/>
              </a:lnSpc>
              <a:spcBef>
                <a:spcPts val="300"/>
              </a:spcBef>
              <a:spcAft>
                <a:spcPts val="0"/>
              </a:spcAft>
              <a:buSzPts val="1400"/>
              <a:buNone/>
              <a:defRPr/>
            </a:lvl7pPr>
            <a:lvl8pPr indent="-228600" lvl="7" marL="3657600" algn="l">
              <a:lnSpc>
                <a:spcPct val="100000"/>
              </a:lnSpc>
              <a:spcBef>
                <a:spcPts val="300"/>
              </a:spcBef>
              <a:spcAft>
                <a:spcPts val="0"/>
              </a:spcAft>
              <a:buSzPts val="1400"/>
              <a:buNone/>
              <a:defRPr/>
            </a:lvl8pPr>
            <a:lvl9pPr indent="-228600" lvl="8" marL="4114800" algn="l">
              <a:lnSpc>
                <a:spcPct val="100000"/>
              </a:lnSpc>
              <a:spcBef>
                <a:spcPts val="30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30"/>
          <p:cNvSpPr txBox="1"/>
          <p:nvPr>
            <p:ph type="title"/>
          </p:nvPr>
        </p:nvSpPr>
        <p:spPr>
          <a:xfrm>
            <a:off x="457200" y="114300"/>
            <a:ext cx="8229600" cy="7429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0"/>
          <p:cNvSpPr txBox="1"/>
          <p:nvPr>
            <p:ph idx="1" type="body"/>
          </p:nvPr>
        </p:nvSpPr>
        <p:spPr>
          <a:xfrm rot="5400000">
            <a:off x="2730627" y="-1359027"/>
            <a:ext cx="3682746" cy="8229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00"/>
              </a:spcBef>
              <a:spcAft>
                <a:spcPts val="0"/>
              </a:spcAft>
              <a:buSzPts val="1400"/>
              <a:buNone/>
              <a:defRPr/>
            </a:lvl1pPr>
            <a:lvl2pPr indent="-228600" lvl="1" marL="914400" algn="l">
              <a:lnSpc>
                <a:spcPct val="100000"/>
              </a:lnSpc>
              <a:spcBef>
                <a:spcPts val="500"/>
              </a:spcBef>
              <a:spcAft>
                <a:spcPts val="0"/>
              </a:spcAft>
              <a:buSzPts val="1400"/>
              <a:buNone/>
              <a:defRPr/>
            </a:lvl2pPr>
            <a:lvl3pPr indent="-228600" lvl="2" marL="1371600" algn="l">
              <a:lnSpc>
                <a:spcPct val="100000"/>
              </a:lnSpc>
              <a:spcBef>
                <a:spcPts val="500"/>
              </a:spcBef>
              <a:spcAft>
                <a:spcPts val="0"/>
              </a:spcAft>
              <a:buSzPts val="1400"/>
              <a:buNone/>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228600" lvl="5" marL="2743200" algn="l">
              <a:lnSpc>
                <a:spcPct val="100000"/>
              </a:lnSpc>
              <a:spcBef>
                <a:spcPts val="300"/>
              </a:spcBef>
              <a:spcAft>
                <a:spcPts val="0"/>
              </a:spcAft>
              <a:buSzPts val="1400"/>
              <a:buNone/>
              <a:defRPr/>
            </a:lvl6pPr>
            <a:lvl7pPr indent="-228600" lvl="6" marL="3200400" algn="l">
              <a:lnSpc>
                <a:spcPct val="100000"/>
              </a:lnSpc>
              <a:spcBef>
                <a:spcPts val="300"/>
              </a:spcBef>
              <a:spcAft>
                <a:spcPts val="0"/>
              </a:spcAft>
              <a:buSzPts val="1400"/>
              <a:buNone/>
              <a:defRPr/>
            </a:lvl7pPr>
            <a:lvl8pPr indent="-228600" lvl="7" marL="3657600" algn="l">
              <a:lnSpc>
                <a:spcPct val="100000"/>
              </a:lnSpc>
              <a:spcBef>
                <a:spcPts val="300"/>
              </a:spcBef>
              <a:spcAft>
                <a:spcPts val="0"/>
              </a:spcAft>
              <a:buSzPts val="1400"/>
              <a:buNone/>
              <a:defRPr/>
            </a:lvl8pPr>
            <a:lvl9pPr indent="-228600" lvl="8" marL="4114800" algn="l">
              <a:lnSpc>
                <a:spcPct val="100000"/>
              </a:lnSpc>
              <a:spcBef>
                <a:spcPts val="300"/>
              </a:spcBef>
              <a:spcAft>
                <a:spcPts val="0"/>
              </a:spcAft>
              <a:buSzPts val="1400"/>
              <a:buNone/>
              <a:defRPr/>
            </a:lvl9pPr>
          </a:lstStyle>
          <a:p/>
        </p:txBody>
      </p:sp>
      <p:sp>
        <p:nvSpPr>
          <p:cNvPr id="93" name="Google Shape;93;p30"/>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0"/>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0"/>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31"/>
          <p:cNvSpPr txBox="1"/>
          <p:nvPr>
            <p:ph type="title"/>
          </p:nvPr>
        </p:nvSpPr>
        <p:spPr>
          <a:xfrm rot="5400000">
            <a:off x="5463778" y="1371601"/>
            <a:ext cx="4388644" cy="2057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1"/>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00"/>
              </a:spcBef>
              <a:spcAft>
                <a:spcPts val="0"/>
              </a:spcAft>
              <a:buSzPts val="1400"/>
              <a:buNone/>
              <a:defRPr/>
            </a:lvl1pPr>
            <a:lvl2pPr indent="-228600" lvl="1" marL="914400" algn="l">
              <a:lnSpc>
                <a:spcPct val="100000"/>
              </a:lnSpc>
              <a:spcBef>
                <a:spcPts val="500"/>
              </a:spcBef>
              <a:spcAft>
                <a:spcPts val="0"/>
              </a:spcAft>
              <a:buSzPts val="1400"/>
              <a:buNone/>
              <a:defRPr/>
            </a:lvl2pPr>
            <a:lvl3pPr indent="-228600" lvl="2" marL="1371600" algn="l">
              <a:lnSpc>
                <a:spcPct val="100000"/>
              </a:lnSpc>
              <a:spcBef>
                <a:spcPts val="500"/>
              </a:spcBef>
              <a:spcAft>
                <a:spcPts val="0"/>
              </a:spcAft>
              <a:buSzPts val="1400"/>
              <a:buNone/>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228600" lvl="5" marL="2743200" algn="l">
              <a:lnSpc>
                <a:spcPct val="100000"/>
              </a:lnSpc>
              <a:spcBef>
                <a:spcPts val="300"/>
              </a:spcBef>
              <a:spcAft>
                <a:spcPts val="0"/>
              </a:spcAft>
              <a:buSzPts val="1400"/>
              <a:buNone/>
              <a:defRPr/>
            </a:lvl6pPr>
            <a:lvl7pPr indent="-228600" lvl="6" marL="3200400" algn="l">
              <a:lnSpc>
                <a:spcPct val="100000"/>
              </a:lnSpc>
              <a:spcBef>
                <a:spcPts val="300"/>
              </a:spcBef>
              <a:spcAft>
                <a:spcPts val="0"/>
              </a:spcAft>
              <a:buSzPts val="1400"/>
              <a:buNone/>
              <a:defRPr/>
            </a:lvl7pPr>
            <a:lvl8pPr indent="-228600" lvl="7" marL="3657600" algn="l">
              <a:lnSpc>
                <a:spcPct val="100000"/>
              </a:lnSpc>
              <a:spcBef>
                <a:spcPts val="300"/>
              </a:spcBef>
              <a:spcAft>
                <a:spcPts val="0"/>
              </a:spcAft>
              <a:buSzPts val="1400"/>
              <a:buNone/>
              <a:defRPr/>
            </a:lvl8pPr>
            <a:lvl9pPr indent="-228600" lvl="8" marL="4114800" algn="l">
              <a:lnSpc>
                <a:spcPct val="100000"/>
              </a:lnSpc>
              <a:spcBef>
                <a:spcPts val="300"/>
              </a:spcBef>
              <a:spcAft>
                <a:spcPts val="0"/>
              </a:spcAft>
              <a:buSzPts val="1400"/>
              <a:buNone/>
              <a:defRPr/>
            </a:lvl9pPr>
          </a:lstStyle>
          <a:p/>
        </p:txBody>
      </p:sp>
      <p:sp>
        <p:nvSpPr>
          <p:cNvPr id="99" name="Google Shape;99;p31"/>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1"/>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31"/>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102" name="Google Shape;102;p31"/>
          <p:cNvCxnSpPr/>
          <p:nvPr/>
        </p:nvCxnSpPr>
        <p:spPr>
          <a:xfrm>
            <a:off x="457200" y="4764881"/>
            <a:ext cx="8229600" cy="0"/>
          </a:xfrm>
          <a:prstGeom prst="straightConnector1">
            <a:avLst/>
          </a:prstGeom>
          <a:noFill/>
          <a:ln cap="flat" cmpd="sng" w="9525">
            <a:solidFill>
              <a:schemeClr val="accent2"/>
            </a:solidFill>
            <a:prstDash val="dash"/>
            <a:round/>
            <a:headEnd len="sm" w="sm" type="none"/>
            <a:tailEnd len="sm" w="sm" type="none"/>
          </a:ln>
        </p:spPr>
      </p:cxnSp>
      <p:sp>
        <p:nvSpPr>
          <p:cNvPr id="103" name="Google Shape;103;p31"/>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cxnSp>
        <p:nvCxnSpPr>
          <p:cNvPr id="104" name="Google Shape;104;p31"/>
          <p:cNvCxnSpPr/>
          <p:nvPr/>
        </p:nvCxnSpPr>
        <p:spPr>
          <a:xfrm rot="5400000">
            <a:off x="4361127" y="2401464"/>
            <a:ext cx="438912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2"/>
          <p:cNvSpPr txBox="1"/>
          <p:nvPr>
            <p:ph type="title"/>
          </p:nvPr>
        </p:nvSpPr>
        <p:spPr>
          <a:xfrm>
            <a:off x="457200" y="171450"/>
            <a:ext cx="8229600" cy="685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2"/>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2"/>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30" name="Google Shape;30;p22"/>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23"/>
          <p:cNvSpPr txBox="1"/>
          <p:nvPr>
            <p:ph type="title"/>
          </p:nvPr>
        </p:nvSpPr>
        <p:spPr>
          <a:xfrm>
            <a:off x="457200" y="114300"/>
            <a:ext cx="8229600" cy="7429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3"/>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3"/>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36" name="Google Shape;36;p23"/>
          <p:cNvSpPr txBox="1"/>
          <p:nvPr>
            <p:ph idx="1" type="body"/>
          </p:nvPr>
        </p:nvSpPr>
        <p:spPr>
          <a:xfrm>
            <a:off x="457200" y="914400"/>
            <a:ext cx="8229600" cy="370332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00"/>
              </a:spcBef>
              <a:spcAft>
                <a:spcPts val="0"/>
              </a:spcAft>
              <a:buSzPts val="1400"/>
              <a:buNone/>
              <a:defRPr/>
            </a:lvl1pPr>
            <a:lvl2pPr indent="-228600" lvl="1" marL="914400" algn="l">
              <a:lnSpc>
                <a:spcPct val="100000"/>
              </a:lnSpc>
              <a:spcBef>
                <a:spcPts val="500"/>
              </a:spcBef>
              <a:spcAft>
                <a:spcPts val="0"/>
              </a:spcAft>
              <a:buSzPts val="1400"/>
              <a:buNone/>
              <a:defRPr/>
            </a:lvl2pPr>
            <a:lvl3pPr indent="-228600" lvl="2" marL="1371600" algn="l">
              <a:lnSpc>
                <a:spcPct val="100000"/>
              </a:lnSpc>
              <a:spcBef>
                <a:spcPts val="500"/>
              </a:spcBef>
              <a:spcAft>
                <a:spcPts val="0"/>
              </a:spcAft>
              <a:buSzPts val="1400"/>
              <a:buNone/>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228600" lvl="5" marL="2743200" algn="l">
              <a:lnSpc>
                <a:spcPct val="100000"/>
              </a:lnSpc>
              <a:spcBef>
                <a:spcPts val="300"/>
              </a:spcBef>
              <a:spcAft>
                <a:spcPts val="0"/>
              </a:spcAft>
              <a:buSzPts val="1400"/>
              <a:buNone/>
              <a:defRPr/>
            </a:lvl6pPr>
            <a:lvl7pPr indent="-228600" lvl="6" marL="3200400" algn="l">
              <a:lnSpc>
                <a:spcPct val="100000"/>
              </a:lnSpc>
              <a:spcBef>
                <a:spcPts val="300"/>
              </a:spcBef>
              <a:spcAft>
                <a:spcPts val="0"/>
              </a:spcAft>
              <a:buSzPts val="1400"/>
              <a:buNone/>
              <a:defRPr/>
            </a:lvl7pPr>
            <a:lvl8pPr indent="-228600" lvl="7" marL="3657600" algn="l">
              <a:lnSpc>
                <a:spcPct val="100000"/>
              </a:lnSpc>
              <a:spcBef>
                <a:spcPts val="300"/>
              </a:spcBef>
              <a:spcAft>
                <a:spcPts val="0"/>
              </a:spcAft>
              <a:buSzPts val="1400"/>
              <a:buNone/>
              <a:defRPr/>
            </a:lvl8pPr>
            <a:lvl9pPr indent="-228600" lvl="8" marL="4114800" algn="l">
              <a:lnSpc>
                <a:spcPct val="100000"/>
              </a:lnSpc>
              <a:spcBef>
                <a:spcPts val="30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7" name="Shape 37"/>
        <p:cNvGrpSpPr/>
        <p:nvPr/>
      </p:nvGrpSpPr>
      <p:grpSpPr>
        <a:xfrm>
          <a:off x="0" y="0"/>
          <a:ext cx="0" cy="0"/>
          <a:chOff x="0" y="0"/>
          <a:chExt cx="0" cy="0"/>
        </a:xfrm>
      </p:grpSpPr>
      <p:sp>
        <p:nvSpPr>
          <p:cNvPr id="38" name="Google Shape;38;p24"/>
          <p:cNvSpPr txBox="1"/>
          <p:nvPr>
            <p:ph type="ctrTitle"/>
          </p:nvPr>
        </p:nvSpPr>
        <p:spPr>
          <a:xfrm>
            <a:off x="1219200" y="2914650"/>
            <a:ext cx="6858000" cy="74295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0"/>
              </a:spcBef>
              <a:spcAft>
                <a:spcPts val="0"/>
              </a:spcAft>
              <a:buClr>
                <a:schemeClr val="dk1"/>
              </a:buClr>
              <a:buSzPts val="3200"/>
              <a:buFont typeface="Bookman Old Style"/>
              <a:buNone/>
              <a:defRPr sz="3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4"/>
          <p:cNvSpPr txBox="1"/>
          <p:nvPr>
            <p:ph idx="1" type="subTitle"/>
          </p:nvPr>
        </p:nvSpPr>
        <p:spPr>
          <a:xfrm>
            <a:off x="1219200" y="3843338"/>
            <a:ext cx="6858000" cy="40005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lnSpc>
                <a:spcPct val="100000"/>
              </a:lnSpc>
              <a:spcBef>
                <a:spcPts val="500"/>
              </a:spcBef>
              <a:spcAft>
                <a:spcPts val="0"/>
              </a:spcAft>
              <a:buSzPts val="1368"/>
              <a:buNone/>
              <a:defRPr/>
            </a:lvl2pPr>
            <a:lvl3pPr lvl="2" algn="ctr">
              <a:lnSpc>
                <a:spcPct val="100000"/>
              </a:lnSpc>
              <a:spcBef>
                <a:spcPts val="500"/>
              </a:spcBef>
              <a:spcAft>
                <a:spcPts val="0"/>
              </a:spcAft>
              <a:buSzPts val="1368"/>
              <a:buNone/>
              <a:defRPr/>
            </a:lvl3pPr>
            <a:lvl4pPr lvl="3" algn="ctr">
              <a:lnSpc>
                <a:spcPct val="100000"/>
              </a:lnSpc>
              <a:spcBef>
                <a:spcPts val="400"/>
              </a:spcBef>
              <a:spcAft>
                <a:spcPts val="0"/>
              </a:spcAft>
              <a:buSzPts val="1260"/>
              <a:buNone/>
              <a:defRPr/>
            </a:lvl4pPr>
            <a:lvl5pPr lvl="4" algn="ctr">
              <a:lnSpc>
                <a:spcPct val="100000"/>
              </a:lnSpc>
              <a:spcBef>
                <a:spcPts val="300"/>
              </a:spcBef>
              <a:spcAft>
                <a:spcPts val="0"/>
              </a:spcAft>
              <a:buSzPts val="1260"/>
              <a:buNone/>
              <a:defRPr/>
            </a:lvl5pPr>
            <a:lvl6pPr lvl="5" algn="ctr">
              <a:lnSpc>
                <a:spcPct val="100000"/>
              </a:lnSpc>
              <a:spcBef>
                <a:spcPts val="300"/>
              </a:spcBef>
              <a:spcAft>
                <a:spcPts val="0"/>
              </a:spcAft>
              <a:buSzPts val="1350"/>
              <a:buNone/>
              <a:defRPr/>
            </a:lvl6pPr>
            <a:lvl7pPr lvl="6" algn="ctr">
              <a:lnSpc>
                <a:spcPct val="100000"/>
              </a:lnSpc>
              <a:spcBef>
                <a:spcPts val="300"/>
              </a:spcBef>
              <a:spcAft>
                <a:spcPts val="0"/>
              </a:spcAft>
              <a:buSzPts val="1350"/>
              <a:buNone/>
              <a:defRPr/>
            </a:lvl7pPr>
            <a:lvl8pPr lvl="7" algn="ctr">
              <a:lnSpc>
                <a:spcPct val="100000"/>
              </a:lnSpc>
              <a:spcBef>
                <a:spcPts val="300"/>
              </a:spcBef>
              <a:spcAft>
                <a:spcPts val="0"/>
              </a:spcAft>
              <a:buSzPts val="1350"/>
              <a:buNone/>
              <a:defRPr/>
            </a:lvl8pPr>
            <a:lvl9pPr lvl="8" algn="ctr">
              <a:lnSpc>
                <a:spcPct val="100000"/>
              </a:lnSpc>
              <a:spcBef>
                <a:spcPts val="300"/>
              </a:spcBef>
              <a:spcAft>
                <a:spcPts val="0"/>
              </a:spcAft>
              <a:buSzPts val="1350"/>
              <a:buNone/>
              <a:defRPr/>
            </a:lvl9pPr>
          </a:lstStyle>
          <a:p/>
        </p:txBody>
      </p:sp>
      <p:sp>
        <p:nvSpPr>
          <p:cNvPr id="40" name="Google Shape;40;p24"/>
          <p:cNvSpPr txBox="1"/>
          <p:nvPr>
            <p:ph idx="10" type="dt"/>
          </p:nvPr>
        </p:nvSpPr>
        <p:spPr>
          <a:xfrm>
            <a:off x="6400800" y="4766310"/>
            <a:ext cx="2286000" cy="27432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4"/>
          <p:cNvSpPr txBox="1"/>
          <p:nvPr>
            <p:ph idx="11" type="ftr"/>
          </p:nvPr>
        </p:nvSpPr>
        <p:spPr>
          <a:xfrm>
            <a:off x="2898648" y="4766310"/>
            <a:ext cx="3474720" cy="27432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2" type="sldNum"/>
          </p:nvPr>
        </p:nvSpPr>
        <p:spPr>
          <a:xfrm>
            <a:off x="1216152" y="4766310"/>
            <a:ext cx="1219200" cy="27432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43" name="Google Shape;43;p24"/>
          <p:cNvSpPr/>
          <p:nvPr/>
        </p:nvSpPr>
        <p:spPr>
          <a:xfrm>
            <a:off x="904875" y="2736056"/>
            <a:ext cx="7315200" cy="96012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4" name="Google Shape;44;p24"/>
          <p:cNvSpPr/>
          <p:nvPr/>
        </p:nvSpPr>
        <p:spPr>
          <a:xfrm>
            <a:off x="914400" y="3786188"/>
            <a:ext cx="7315200" cy="51435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5" name="Google Shape;45;p24"/>
          <p:cNvSpPr/>
          <p:nvPr/>
        </p:nvSpPr>
        <p:spPr>
          <a:xfrm>
            <a:off x="904875" y="2736056"/>
            <a:ext cx="228600" cy="9601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6" name="Google Shape;46;p24"/>
          <p:cNvSpPr/>
          <p:nvPr/>
        </p:nvSpPr>
        <p:spPr>
          <a:xfrm>
            <a:off x="914400" y="3786188"/>
            <a:ext cx="228600" cy="5143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25"/>
          <p:cNvSpPr txBox="1"/>
          <p:nvPr>
            <p:ph type="title"/>
          </p:nvPr>
        </p:nvSpPr>
        <p:spPr>
          <a:xfrm>
            <a:off x="1219200" y="2228850"/>
            <a:ext cx="6858000" cy="8001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0"/>
              </a:spcBef>
              <a:spcAft>
                <a:spcPts val="0"/>
              </a:spcAft>
              <a:buClr>
                <a:schemeClr val="lt2"/>
              </a:buClr>
              <a:buSzPts val="3200"/>
              <a:buFont typeface="Bookman Old Style"/>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5"/>
          <p:cNvSpPr txBox="1"/>
          <p:nvPr>
            <p:ph idx="1" type="body"/>
          </p:nvPr>
        </p:nvSpPr>
        <p:spPr>
          <a:xfrm>
            <a:off x="1295400" y="3200400"/>
            <a:ext cx="6781800" cy="85725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600"/>
              </a:spcBef>
              <a:spcAft>
                <a:spcPts val="0"/>
              </a:spcAft>
              <a:buSzPts val="1520"/>
              <a:buNone/>
              <a:defRPr sz="2000">
                <a:solidFill>
                  <a:schemeClr val="lt1"/>
                </a:solidFill>
              </a:defRPr>
            </a:lvl1pPr>
            <a:lvl2pPr indent="-228600" lvl="1" marL="914400" algn="l">
              <a:lnSpc>
                <a:spcPct val="100000"/>
              </a:lnSpc>
              <a:spcBef>
                <a:spcPts val="500"/>
              </a:spcBef>
              <a:spcAft>
                <a:spcPts val="0"/>
              </a:spcAft>
              <a:buSzPts val="1368"/>
              <a:buNone/>
              <a:defRPr sz="1800">
                <a:solidFill>
                  <a:schemeClr val="lt1"/>
                </a:solidFill>
              </a:defRPr>
            </a:lvl2pPr>
            <a:lvl3pPr indent="-228600" lvl="2" marL="1371600" algn="l">
              <a:lnSpc>
                <a:spcPct val="100000"/>
              </a:lnSpc>
              <a:spcBef>
                <a:spcPts val="500"/>
              </a:spcBef>
              <a:spcAft>
                <a:spcPts val="0"/>
              </a:spcAft>
              <a:buSzPts val="1216"/>
              <a:buNone/>
              <a:defRPr sz="1600">
                <a:solidFill>
                  <a:schemeClr val="lt1"/>
                </a:solidFill>
              </a:defRPr>
            </a:lvl3pPr>
            <a:lvl4pPr indent="-228600" lvl="3" marL="1828800" algn="l">
              <a:lnSpc>
                <a:spcPct val="100000"/>
              </a:lnSpc>
              <a:spcBef>
                <a:spcPts val="400"/>
              </a:spcBef>
              <a:spcAft>
                <a:spcPts val="0"/>
              </a:spcAft>
              <a:buSzPts val="980"/>
              <a:buNone/>
              <a:defRPr sz="1400">
                <a:solidFill>
                  <a:schemeClr val="lt1"/>
                </a:solidFill>
              </a:defRPr>
            </a:lvl4pPr>
            <a:lvl5pPr indent="-228600" lvl="4" marL="2286000" algn="l">
              <a:lnSpc>
                <a:spcPct val="100000"/>
              </a:lnSpc>
              <a:spcBef>
                <a:spcPts val="300"/>
              </a:spcBef>
              <a:spcAft>
                <a:spcPts val="0"/>
              </a:spcAft>
              <a:buSzPts val="980"/>
              <a:buNone/>
              <a:defRPr sz="1400">
                <a:solidFill>
                  <a:schemeClr val="lt1"/>
                </a:solidFill>
              </a:defRPr>
            </a:lvl5pPr>
            <a:lvl6pPr indent="-228600" lvl="5" marL="2743200" algn="l">
              <a:lnSpc>
                <a:spcPct val="100000"/>
              </a:lnSpc>
              <a:spcBef>
                <a:spcPts val="300"/>
              </a:spcBef>
              <a:spcAft>
                <a:spcPts val="0"/>
              </a:spcAft>
              <a:buSzPts val="1400"/>
              <a:buNone/>
              <a:defRPr/>
            </a:lvl6pPr>
            <a:lvl7pPr indent="-228600" lvl="6" marL="3200400" algn="l">
              <a:lnSpc>
                <a:spcPct val="100000"/>
              </a:lnSpc>
              <a:spcBef>
                <a:spcPts val="300"/>
              </a:spcBef>
              <a:spcAft>
                <a:spcPts val="0"/>
              </a:spcAft>
              <a:buSzPts val="1400"/>
              <a:buNone/>
              <a:defRPr/>
            </a:lvl7pPr>
            <a:lvl8pPr indent="-228600" lvl="7" marL="3657600" algn="l">
              <a:lnSpc>
                <a:spcPct val="100000"/>
              </a:lnSpc>
              <a:spcBef>
                <a:spcPts val="300"/>
              </a:spcBef>
              <a:spcAft>
                <a:spcPts val="0"/>
              </a:spcAft>
              <a:buSzPts val="1400"/>
              <a:buNone/>
              <a:defRPr/>
            </a:lvl8pPr>
            <a:lvl9pPr indent="-228600" lvl="8" marL="4114800" algn="l">
              <a:lnSpc>
                <a:spcPct val="100000"/>
              </a:lnSpc>
              <a:spcBef>
                <a:spcPts val="300"/>
              </a:spcBef>
              <a:spcAft>
                <a:spcPts val="0"/>
              </a:spcAft>
              <a:buSzPts val="1400"/>
              <a:buNone/>
              <a:defRPr/>
            </a:lvl9pPr>
          </a:lstStyle>
          <a:p/>
        </p:txBody>
      </p:sp>
      <p:sp>
        <p:nvSpPr>
          <p:cNvPr id="50" name="Google Shape;50;p25"/>
          <p:cNvSpPr txBox="1"/>
          <p:nvPr>
            <p:ph idx="10" type="dt"/>
          </p:nvPr>
        </p:nvSpPr>
        <p:spPr>
          <a:xfrm>
            <a:off x="6400800" y="4766310"/>
            <a:ext cx="2286000" cy="27432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1" type="ftr"/>
          </p:nvPr>
        </p:nvSpPr>
        <p:spPr>
          <a:xfrm>
            <a:off x="2898648" y="4766310"/>
            <a:ext cx="3474720" cy="27432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2" type="sldNum"/>
          </p:nvPr>
        </p:nvSpPr>
        <p:spPr>
          <a:xfrm>
            <a:off x="1069848" y="4766310"/>
            <a:ext cx="1520952" cy="27432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53" name="Google Shape;53;p25"/>
          <p:cNvSpPr/>
          <p:nvPr/>
        </p:nvSpPr>
        <p:spPr>
          <a:xfrm>
            <a:off x="914400" y="2114550"/>
            <a:ext cx="7315200" cy="96012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54" name="Google Shape;54;p25"/>
          <p:cNvSpPr/>
          <p:nvPr/>
        </p:nvSpPr>
        <p:spPr>
          <a:xfrm>
            <a:off x="914400" y="2114550"/>
            <a:ext cx="228600" cy="9601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26"/>
          <p:cNvSpPr txBox="1"/>
          <p:nvPr>
            <p:ph type="title"/>
          </p:nvPr>
        </p:nvSpPr>
        <p:spPr>
          <a:xfrm>
            <a:off x="457200" y="171450"/>
            <a:ext cx="8229600" cy="6858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3200"/>
              <a:buFont typeface="Bookman Old Styl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 type="body"/>
          </p:nvPr>
        </p:nvSpPr>
        <p:spPr>
          <a:xfrm>
            <a:off x="457200" y="964406"/>
            <a:ext cx="4040188" cy="51435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600"/>
              </a:spcBef>
              <a:spcAft>
                <a:spcPts val="0"/>
              </a:spcAft>
              <a:buSzPts val="1824"/>
              <a:buNone/>
              <a:defRPr b="1" sz="2400">
                <a:solidFill>
                  <a:schemeClr val="accent2"/>
                </a:solidFill>
              </a:defRPr>
            </a:lvl1pPr>
            <a:lvl2pPr indent="-228600" lvl="1" marL="914400" algn="l">
              <a:lnSpc>
                <a:spcPct val="100000"/>
              </a:lnSpc>
              <a:spcBef>
                <a:spcPts val="500"/>
              </a:spcBef>
              <a:spcAft>
                <a:spcPts val="0"/>
              </a:spcAft>
              <a:buSzPts val="1520"/>
              <a:buNone/>
              <a:defRPr b="1" sz="2000"/>
            </a:lvl2pPr>
            <a:lvl3pPr indent="-228600" lvl="2" marL="1371600" algn="l">
              <a:lnSpc>
                <a:spcPct val="100000"/>
              </a:lnSpc>
              <a:spcBef>
                <a:spcPts val="500"/>
              </a:spcBef>
              <a:spcAft>
                <a:spcPts val="0"/>
              </a:spcAft>
              <a:buSzPts val="1368"/>
              <a:buNone/>
              <a:defRPr b="1" sz="1800"/>
            </a:lvl3pPr>
            <a:lvl4pPr indent="-228600" lvl="3" marL="1828800" algn="l">
              <a:lnSpc>
                <a:spcPct val="100000"/>
              </a:lnSpc>
              <a:spcBef>
                <a:spcPts val="400"/>
              </a:spcBef>
              <a:spcAft>
                <a:spcPts val="0"/>
              </a:spcAft>
              <a:buSzPts val="1120"/>
              <a:buNone/>
              <a:defRPr b="1" sz="1600"/>
            </a:lvl4pPr>
            <a:lvl5pPr indent="-228600" lvl="4" marL="2286000" algn="l">
              <a:lnSpc>
                <a:spcPct val="100000"/>
              </a:lnSpc>
              <a:spcBef>
                <a:spcPts val="300"/>
              </a:spcBef>
              <a:spcAft>
                <a:spcPts val="0"/>
              </a:spcAft>
              <a:buSzPts val="1120"/>
              <a:buNone/>
              <a:defRPr b="1" sz="1600"/>
            </a:lvl5pPr>
            <a:lvl6pPr indent="-228600" lvl="5" marL="2743200" algn="l">
              <a:lnSpc>
                <a:spcPct val="100000"/>
              </a:lnSpc>
              <a:spcBef>
                <a:spcPts val="300"/>
              </a:spcBef>
              <a:spcAft>
                <a:spcPts val="0"/>
              </a:spcAft>
              <a:buSzPts val="1400"/>
              <a:buNone/>
              <a:defRPr/>
            </a:lvl6pPr>
            <a:lvl7pPr indent="-228600" lvl="6" marL="3200400" algn="l">
              <a:lnSpc>
                <a:spcPct val="100000"/>
              </a:lnSpc>
              <a:spcBef>
                <a:spcPts val="300"/>
              </a:spcBef>
              <a:spcAft>
                <a:spcPts val="0"/>
              </a:spcAft>
              <a:buSzPts val="1400"/>
              <a:buNone/>
              <a:defRPr/>
            </a:lvl7pPr>
            <a:lvl8pPr indent="-228600" lvl="7" marL="3657600" algn="l">
              <a:lnSpc>
                <a:spcPct val="100000"/>
              </a:lnSpc>
              <a:spcBef>
                <a:spcPts val="300"/>
              </a:spcBef>
              <a:spcAft>
                <a:spcPts val="0"/>
              </a:spcAft>
              <a:buSzPts val="1400"/>
              <a:buNone/>
              <a:defRPr/>
            </a:lvl8pPr>
            <a:lvl9pPr indent="-228600" lvl="8" marL="4114800" algn="l">
              <a:lnSpc>
                <a:spcPct val="100000"/>
              </a:lnSpc>
              <a:spcBef>
                <a:spcPts val="300"/>
              </a:spcBef>
              <a:spcAft>
                <a:spcPts val="0"/>
              </a:spcAft>
              <a:buSzPts val="1400"/>
              <a:buNone/>
              <a:defRPr/>
            </a:lvl9pPr>
          </a:lstStyle>
          <a:p/>
        </p:txBody>
      </p:sp>
      <p:sp>
        <p:nvSpPr>
          <p:cNvPr id="58" name="Google Shape;58;p26"/>
          <p:cNvSpPr txBox="1"/>
          <p:nvPr>
            <p:ph idx="2" type="body"/>
          </p:nvPr>
        </p:nvSpPr>
        <p:spPr>
          <a:xfrm>
            <a:off x="4648201" y="971550"/>
            <a:ext cx="4041775" cy="51435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600"/>
              </a:spcBef>
              <a:spcAft>
                <a:spcPts val="0"/>
              </a:spcAft>
              <a:buSzPts val="1824"/>
              <a:buNone/>
              <a:defRPr b="1" sz="2400">
                <a:solidFill>
                  <a:schemeClr val="accent2"/>
                </a:solidFill>
              </a:defRPr>
            </a:lvl1pPr>
            <a:lvl2pPr indent="-228600" lvl="1" marL="914400" algn="l">
              <a:lnSpc>
                <a:spcPct val="100000"/>
              </a:lnSpc>
              <a:spcBef>
                <a:spcPts val="500"/>
              </a:spcBef>
              <a:spcAft>
                <a:spcPts val="0"/>
              </a:spcAft>
              <a:buSzPts val="1520"/>
              <a:buNone/>
              <a:defRPr b="1" sz="2000"/>
            </a:lvl2pPr>
            <a:lvl3pPr indent="-228600" lvl="2" marL="1371600" algn="l">
              <a:lnSpc>
                <a:spcPct val="100000"/>
              </a:lnSpc>
              <a:spcBef>
                <a:spcPts val="500"/>
              </a:spcBef>
              <a:spcAft>
                <a:spcPts val="0"/>
              </a:spcAft>
              <a:buSzPts val="1368"/>
              <a:buNone/>
              <a:defRPr b="1" sz="1800"/>
            </a:lvl3pPr>
            <a:lvl4pPr indent="-228600" lvl="3" marL="1828800" algn="l">
              <a:lnSpc>
                <a:spcPct val="100000"/>
              </a:lnSpc>
              <a:spcBef>
                <a:spcPts val="400"/>
              </a:spcBef>
              <a:spcAft>
                <a:spcPts val="0"/>
              </a:spcAft>
              <a:buSzPts val="1120"/>
              <a:buNone/>
              <a:defRPr b="1" sz="1600"/>
            </a:lvl4pPr>
            <a:lvl5pPr indent="-228600" lvl="4" marL="2286000" algn="l">
              <a:lnSpc>
                <a:spcPct val="100000"/>
              </a:lnSpc>
              <a:spcBef>
                <a:spcPts val="300"/>
              </a:spcBef>
              <a:spcAft>
                <a:spcPts val="0"/>
              </a:spcAft>
              <a:buSzPts val="1120"/>
              <a:buNone/>
              <a:defRPr b="1" sz="1600"/>
            </a:lvl5pPr>
            <a:lvl6pPr indent="-228600" lvl="5" marL="2743200" algn="l">
              <a:lnSpc>
                <a:spcPct val="100000"/>
              </a:lnSpc>
              <a:spcBef>
                <a:spcPts val="300"/>
              </a:spcBef>
              <a:spcAft>
                <a:spcPts val="0"/>
              </a:spcAft>
              <a:buSzPts val="1400"/>
              <a:buNone/>
              <a:defRPr/>
            </a:lvl6pPr>
            <a:lvl7pPr indent="-228600" lvl="6" marL="3200400" algn="l">
              <a:lnSpc>
                <a:spcPct val="100000"/>
              </a:lnSpc>
              <a:spcBef>
                <a:spcPts val="300"/>
              </a:spcBef>
              <a:spcAft>
                <a:spcPts val="0"/>
              </a:spcAft>
              <a:buSzPts val="1400"/>
              <a:buNone/>
              <a:defRPr/>
            </a:lvl7pPr>
            <a:lvl8pPr indent="-228600" lvl="7" marL="3657600" algn="l">
              <a:lnSpc>
                <a:spcPct val="100000"/>
              </a:lnSpc>
              <a:spcBef>
                <a:spcPts val="300"/>
              </a:spcBef>
              <a:spcAft>
                <a:spcPts val="0"/>
              </a:spcAft>
              <a:buSzPts val="1400"/>
              <a:buNone/>
              <a:defRPr/>
            </a:lvl8pPr>
            <a:lvl9pPr indent="-228600" lvl="8" marL="4114800" algn="l">
              <a:lnSpc>
                <a:spcPct val="100000"/>
              </a:lnSpc>
              <a:spcBef>
                <a:spcPts val="300"/>
              </a:spcBef>
              <a:spcAft>
                <a:spcPts val="0"/>
              </a:spcAft>
              <a:buSzPts val="1400"/>
              <a:buNone/>
              <a:defRPr/>
            </a:lvl9pPr>
          </a:lstStyle>
          <a:p/>
        </p:txBody>
      </p:sp>
      <p:sp>
        <p:nvSpPr>
          <p:cNvPr id="59" name="Google Shape;59;p26"/>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6"/>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6"/>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62" name="Google Shape;62;p26"/>
          <p:cNvSpPr txBox="1"/>
          <p:nvPr>
            <p:ph idx="3" type="body"/>
          </p:nvPr>
        </p:nvSpPr>
        <p:spPr>
          <a:xfrm>
            <a:off x="457200" y="1600200"/>
            <a:ext cx="4038600" cy="30289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00"/>
              </a:spcBef>
              <a:spcAft>
                <a:spcPts val="0"/>
              </a:spcAft>
              <a:buSzPts val="1400"/>
              <a:buNone/>
              <a:defRPr/>
            </a:lvl1pPr>
            <a:lvl2pPr indent="-228600" lvl="1" marL="914400" algn="l">
              <a:lnSpc>
                <a:spcPct val="100000"/>
              </a:lnSpc>
              <a:spcBef>
                <a:spcPts val="500"/>
              </a:spcBef>
              <a:spcAft>
                <a:spcPts val="0"/>
              </a:spcAft>
              <a:buSzPts val="1400"/>
              <a:buNone/>
              <a:defRPr/>
            </a:lvl2pPr>
            <a:lvl3pPr indent="-228600" lvl="2" marL="1371600" algn="l">
              <a:lnSpc>
                <a:spcPct val="100000"/>
              </a:lnSpc>
              <a:spcBef>
                <a:spcPts val="500"/>
              </a:spcBef>
              <a:spcAft>
                <a:spcPts val="0"/>
              </a:spcAft>
              <a:buSzPts val="1400"/>
              <a:buNone/>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228600" lvl="5" marL="2743200" algn="l">
              <a:lnSpc>
                <a:spcPct val="100000"/>
              </a:lnSpc>
              <a:spcBef>
                <a:spcPts val="300"/>
              </a:spcBef>
              <a:spcAft>
                <a:spcPts val="0"/>
              </a:spcAft>
              <a:buSzPts val="1400"/>
              <a:buNone/>
              <a:defRPr/>
            </a:lvl6pPr>
            <a:lvl7pPr indent="-228600" lvl="6" marL="3200400" algn="l">
              <a:lnSpc>
                <a:spcPct val="100000"/>
              </a:lnSpc>
              <a:spcBef>
                <a:spcPts val="300"/>
              </a:spcBef>
              <a:spcAft>
                <a:spcPts val="0"/>
              </a:spcAft>
              <a:buSzPts val="1400"/>
              <a:buNone/>
              <a:defRPr/>
            </a:lvl7pPr>
            <a:lvl8pPr indent="-228600" lvl="7" marL="3657600" algn="l">
              <a:lnSpc>
                <a:spcPct val="100000"/>
              </a:lnSpc>
              <a:spcBef>
                <a:spcPts val="300"/>
              </a:spcBef>
              <a:spcAft>
                <a:spcPts val="0"/>
              </a:spcAft>
              <a:buSzPts val="1400"/>
              <a:buNone/>
              <a:defRPr/>
            </a:lvl8pPr>
            <a:lvl9pPr indent="-228600" lvl="8" marL="4114800" algn="l">
              <a:lnSpc>
                <a:spcPct val="100000"/>
              </a:lnSpc>
              <a:spcBef>
                <a:spcPts val="300"/>
              </a:spcBef>
              <a:spcAft>
                <a:spcPts val="0"/>
              </a:spcAft>
              <a:buSzPts val="1400"/>
              <a:buNone/>
              <a:defRPr/>
            </a:lvl9pPr>
          </a:lstStyle>
          <a:p/>
        </p:txBody>
      </p:sp>
      <p:sp>
        <p:nvSpPr>
          <p:cNvPr id="63" name="Google Shape;63;p26"/>
          <p:cNvSpPr txBox="1"/>
          <p:nvPr>
            <p:ph idx="4" type="body"/>
          </p:nvPr>
        </p:nvSpPr>
        <p:spPr>
          <a:xfrm>
            <a:off x="4648200" y="1600200"/>
            <a:ext cx="4038600" cy="30289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00"/>
              </a:spcBef>
              <a:spcAft>
                <a:spcPts val="0"/>
              </a:spcAft>
              <a:buSzPts val="1400"/>
              <a:buNone/>
              <a:defRPr/>
            </a:lvl1pPr>
            <a:lvl2pPr indent="-228600" lvl="1" marL="914400" algn="l">
              <a:lnSpc>
                <a:spcPct val="100000"/>
              </a:lnSpc>
              <a:spcBef>
                <a:spcPts val="500"/>
              </a:spcBef>
              <a:spcAft>
                <a:spcPts val="0"/>
              </a:spcAft>
              <a:buSzPts val="1400"/>
              <a:buNone/>
              <a:defRPr/>
            </a:lvl2pPr>
            <a:lvl3pPr indent="-228600" lvl="2" marL="1371600" algn="l">
              <a:lnSpc>
                <a:spcPct val="100000"/>
              </a:lnSpc>
              <a:spcBef>
                <a:spcPts val="500"/>
              </a:spcBef>
              <a:spcAft>
                <a:spcPts val="0"/>
              </a:spcAft>
              <a:buSzPts val="1400"/>
              <a:buNone/>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228600" lvl="5" marL="2743200" algn="l">
              <a:lnSpc>
                <a:spcPct val="100000"/>
              </a:lnSpc>
              <a:spcBef>
                <a:spcPts val="300"/>
              </a:spcBef>
              <a:spcAft>
                <a:spcPts val="0"/>
              </a:spcAft>
              <a:buSzPts val="1400"/>
              <a:buNone/>
              <a:defRPr/>
            </a:lvl6pPr>
            <a:lvl7pPr indent="-228600" lvl="6" marL="3200400" algn="l">
              <a:lnSpc>
                <a:spcPct val="100000"/>
              </a:lnSpc>
              <a:spcBef>
                <a:spcPts val="300"/>
              </a:spcBef>
              <a:spcAft>
                <a:spcPts val="0"/>
              </a:spcAft>
              <a:buSzPts val="1400"/>
              <a:buNone/>
              <a:defRPr/>
            </a:lvl7pPr>
            <a:lvl8pPr indent="-228600" lvl="7" marL="3657600" algn="l">
              <a:lnSpc>
                <a:spcPct val="100000"/>
              </a:lnSpc>
              <a:spcBef>
                <a:spcPts val="300"/>
              </a:spcBef>
              <a:spcAft>
                <a:spcPts val="0"/>
              </a:spcAft>
              <a:buSzPts val="1400"/>
              <a:buNone/>
              <a:defRPr/>
            </a:lvl8pPr>
            <a:lvl9pPr indent="-228600" lvl="8" marL="4114800" algn="l">
              <a:lnSpc>
                <a:spcPct val="100000"/>
              </a:lnSpc>
              <a:spcBef>
                <a:spcPts val="30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27"/>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7"/>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7"/>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68" name="Google Shape;68;p27"/>
          <p:cNvCxnSpPr/>
          <p:nvPr/>
        </p:nvCxnSpPr>
        <p:spPr>
          <a:xfrm>
            <a:off x="457200" y="4764881"/>
            <a:ext cx="8229600" cy="0"/>
          </a:xfrm>
          <a:prstGeom prst="straightConnector1">
            <a:avLst/>
          </a:prstGeom>
          <a:noFill/>
          <a:ln cap="flat" cmpd="sng" w="9525">
            <a:solidFill>
              <a:schemeClr val="accent2"/>
            </a:solidFill>
            <a:prstDash val="dash"/>
            <a:round/>
            <a:headEnd len="sm" w="sm" type="none"/>
            <a:tailEnd len="sm" w="sm" type="none"/>
          </a:ln>
        </p:spPr>
      </p:cxnSp>
      <p:sp>
        <p:nvSpPr>
          <p:cNvPr id="69" name="Google Shape;69;p27"/>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28"/>
          <p:cNvSpPr txBox="1"/>
          <p:nvPr>
            <p:ph type="title"/>
          </p:nvPr>
        </p:nvSpPr>
        <p:spPr>
          <a:xfrm>
            <a:off x="6324600" y="228600"/>
            <a:ext cx="2514600" cy="6286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8"/>
          <p:cNvSpPr txBox="1"/>
          <p:nvPr>
            <p:ph idx="1" type="body"/>
          </p:nvPr>
        </p:nvSpPr>
        <p:spPr>
          <a:xfrm>
            <a:off x="6324600" y="914401"/>
            <a:ext cx="2514600" cy="3632597"/>
          </a:xfrm>
          <a:prstGeom prst="rect">
            <a:avLst/>
          </a:prstGeom>
          <a:noFill/>
          <a:ln>
            <a:noFill/>
          </a:ln>
        </p:spPr>
        <p:txBody>
          <a:bodyPr anchorCtr="0" anchor="t" bIns="45700" lIns="91425" spcFirstLastPara="1" rIns="91425" wrap="square" tIns="45700">
            <a:normAutofit/>
          </a:bodyPr>
          <a:lstStyle>
            <a:lvl1pPr indent="-228600" lvl="0" marL="457200" algn="l">
              <a:lnSpc>
                <a:spcPct val="138000"/>
              </a:lnSpc>
              <a:spcBef>
                <a:spcPts val="600"/>
              </a:spcBef>
              <a:spcAft>
                <a:spcPts val="0"/>
              </a:spcAft>
              <a:buSzPts val="1216"/>
              <a:buNone/>
              <a:defRPr sz="1600">
                <a:solidFill>
                  <a:schemeClr val="dk2"/>
                </a:solidFill>
              </a:defRPr>
            </a:lvl1pPr>
            <a:lvl2pPr indent="-228600" lvl="1" marL="914400" algn="l">
              <a:lnSpc>
                <a:spcPct val="100000"/>
              </a:lnSpc>
              <a:spcBef>
                <a:spcPts val="1000"/>
              </a:spcBef>
              <a:spcAft>
                <a:spcPts val="0"/>
              </a:spcAft>
              <a:buSzPts val="912"/>
              <a:buNone/>
              <a:defRPr sz="1200"/>
            </a:lvl2pPr>
            <a:lvl3pPr indent="-228600" lvl="2" marL="1371600" algn="l">
              <a:lnSpc>
                <a:spcPct val="100000"/>
              </a:lnSpc>
              <a:spcBef>
                <a:spcPts val="500"/>
              </a:spcBef>
              <a:spcAft>
                <a:spcPts val="0"/>
              </a:spcAft>
              <a:buSzPts val="760"/>
              <a:buNone/>
              <a:defRPr sz="1000"/>
            </a:lvl3pPr>
            <a:lvl4pPr indent="-228600" lvl="3" marL="1828800" algn="l">
              <a:lnSpc>
                <a:spcPct val="100000"/>
              </a:lnSpc>
              <a:spcBef>
                <a:spcPts val="400"/>
              </a:spcBef>
              <a:spcAft>
                <a:spcPts val="0"/>
              </a:spcAft>
              <a:buSzPts val="630"/>
              <a:buNone/>
              <a:defRPr sz="900"/>
            </a:lvl4pPr>
            <a:lvl5pPr indent="-228600" lvl="4" marL="2286000" algn="l">
              <a:lnSpc>
                <a:spcPct val="100000"/>
              </a:lnSpc>
              <a:spcBef>
                <a:spcPts val="300"/>
              </a:spcBef>
              <a:spcAft>
                <a:spcPts val="0"/>
              </a:spcAft>
              <a:buSzPts val="630"/>
              <a:buNone/>
              <a:defRPr sz="900"/>
            </a:lvl5pPr>
            <a:lvl6pPr indent="-228600" lvl="5" marL="2743200" algn="l">
              <a:lnSpc>
                <a:spcPct val="100000"/>
              </a:lnSpc>
              <a:spcBef>
                <a:spcPts val="300"/>
              </a:spcBef>
              <a:spcAft>
                <a:spcPts val="0"/>
              </a:spcAft>
              <a:buSzPts val="1400"/>
              <a:buNone/>
              <a:defRPr/>
            </a:lvl6pPr>
            <a:lvl7pPr indent="-228600" lvl="6" marL="3200400" algn="l">
              <a:lnSpc>
                <a:spcPct val="100000"/>
              </a:lnSpc>
              <a:spcBef>
                <a:spcPts val="300"/>
              </a:spcBef>
              <a:spcAft>
                <a:spcPts val="0"/>
              </a:spcAft>
              <a:buSzPts val="1400"/>
              <a:buNone/>
              <a:defRPr/>
            </a:lvl7pPr>
            <a:lvl8pPr indent="-228600" lvl="7" marL="3657600" algn="l">
              <a:lnSpc>
                <a:spcPct val="100000"/>
              </a:lnSpc>
              <a:spcBef>
                <a:spcPts val="300"/>
              </a:spcBef>
              <a:spcAft>
                <a:spcPts val="0"/>
              </a:spcAft>
              <a:buSzPts val="1400"/>
              <a:buNone/>
              <a:defRPr/>
            </a:lvl8pPr>
            <a:lvl9pPr indent="-228600" lvl="8" marL="4114800" algn="l">
              <a:lnSpc>
                <a:spcPct val="100000"/>
              </a:lnSpc>
              <a:spcBef>
                <a:spcPts val="300"/>
              </a:spcBef>
              <a:spcAft>
                <a:spcPts val="0"/>
              </a:spcAft>
              <a:buSzPts val="1400"/>
              <a:buNone/>
              <a:defRPr/>
            </a:lvl9pPr>
          </a:lstStyle>
          <a:p/>
        </p:txBody>
      </p:sp>
      <p:sp>
        <p:nvSpPr>
          <p:cNvPr id="73" name="Google Shape;73;p28"/>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8"/>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8"/>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76" name="Google Shape;76;p28"/>
          <p:cNvCxnSpPr/>
          <p:nvPr/>
        </p:nvCxnSpPr>
        <p:spPr>
          <a:xfrm>
            <a:off x="457200" y="4764881"/>
            <a:ext cx="8229600" cy="0"/>
          </a:xfrm>
          <a:prstGeom prst="straightConnector1">
            <a:avLst/>
          </a:prstGeom>
          <a:noFill/>
          <a:ln cap="flat" cmpd="sng" w="9525">
            <a:solidFill>
              <a:schemeClr val="accent2"/>
            </a:solidFill>
            <a:prstDash val="dash"/>
            <a:round/>
            <a:headEnd len="sm" w="sm" type="none"/>
            <a:tailEnd len="sm" w="sm" type="none"/>
          </a:ln>
        </p:spPr>
      </p:cxnSp>
      <p:cxnSp>
        <p:nvCxnSpPr>
          <p:cNvPr id="77" name="Google Shape;77;p28"/>
          <p:cNvCxnSpPr/>
          <p:nvPr/>
        </p:nvCxnSpPr>
        <p:spPr>
          <a:xfrm rot="5400000">
            <a:off x="3915025" y="2493169"/>
            <a:ext cx="4526280" cy="0"/>
          </a:xfrm>
          <a:prstGeom prst="straightConnector1">
            <a:avLst/>
          </a:prstGeom>
          <a:noFill/>
          <a:ln cap="flat" cmpd="sng" w="9525">
            <a:solidFill>
              <a:schemeClr val="accent2"/>
            </a:solidFill>
            <a:prstDash val="dash"/>
            <a:round/>
            <a:headEnd len="sm" w="sm" type="none"/>
            <a:tailEnd len="sm" w="sm" type="none"/>
          </a:ln>
        </p:spPr>
      </p:cxnSp>
      <p:sp>
        <p:nvSpPr>
          <p:cNvPr id="78" name="Google Shape;78;p28"/>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79" name="Google Shape;79;p28"/>
          <p:cNvSpPr txBox="1"/>
          <p:nvPr>
            <p:ph idx="2" type="body"/>
          </p:nvPr>
        </p:nvSpPr>
        <p:spPr>
          <a:xfrm>
            <a:off x="304800" y="228600"/>
            <a:ext cx="5715000" cy="42862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00"/>
              </a:spcBef>
              <a:spcAft>
                <a:spcPts val="0"/>
              </a:spcAft>
              <a:buSzPts val="1400"/>
              <a:buNone/>
              <a:defRPr/>
            </a:lvl1pPr>
            <a:lvl2pPr indent="-228600" lvl="1" marL="914400" algn="l">
              <a:lnSpc>
                <a:spcPct val="100000"/>
              </a:lnSpc>
              <a:spcBef>
                <a:spcPts val="500"/>
              </a:spcBef>
              <a:spcAft>
                <a:spcPts val="0"/>
              </a:spcAft>
              <a:buSzPts val="1400"/>
              <a:buNone/>
              <a:defRPr/>
            </a:lvl2pPr>
            <a:lvl3pPr indent="-228600" lvl="2" marL="1371600" algn="l">
              <a:lnSpc>
                <a:spcPct val="100000"/>
              </a:lnSpc>
              <a:spcBef>
                <a:spcPts val="500"/>
              </a:spcBef>
              <a:spcAft>
                <a:spcPts val="0"/>
              </a:spcAft>
              <a:buSzPts val="1400"/>
              <a:buNone/>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228600" lvl="5" marL="2743200" algn="l">
              <a:lnSpc>
                <a:spcPct val="100000"/>
              </a:lnSpc>
              <a:spcBef>
                <a:spcPts val="300"/>
              </a:spcBef>
              <a:spcAft>
                <a:spcPts val="0"/>
              </a:spcAft>
              <a:buSzPts val="1400"/>
              <a:buNone/>
              <a:defRPr/>
            </a:lvl6pPr>
            <a:lvl7pPr indent="-228600" lvl="6" marL="3200400" algn="l">
              <a:lnSpc>
                <a:spcPct val="100000"/>
              </a:lnSpc>
              <a:spcBef>
                <a:spcPts val="300"/>
              </a:spcBef>
              <a:spcAft>
                <a:spcPts val="0"/>
              </a:spcAft>
              <a:buSzPts val="1400"/>
              <a:buNone/>
              <a:defRPr/>
            </a:lvl7pPr>
            <a:lvl8pPr indent="-228600" lvl="7" marL="3657600" algn="l">
              <a:lnSpc>
                <a:spcPct val="100000"/>
              </a:lnSpc>
              <a:spcBef>
                <a:spcPts val="300"/>
              </a:spcBef>
              <a:spcAft>
                <a:spcPts val="0"/>
              </a:spcAft>
              <a:buSzPts val="1400"/>
              <a:buNone/>
              <a:defRPr/>
            </a:lvl8pPr>
            <a:lvl9pPr indent="-228600" lvl="8" marL="4114800" algn="l">
              <a:lnSpc>
                <a:spcPct val="100000"/>
              </a:lnSpc>
              <a:spcBef>
                <a:spcPts val="30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0" name="Shape 80"/>
        <p:cNvGrpSpPr/>
        <p:nvPr/>
      </p:nvGrpSpPr>
      <p:grpSpPr>
        <a:xfrm>
          <a:off x="0" y="0"/>
          <a:ext cx="0" cy="0"/>
          <a:chOff x="0" y="0"/>
          <a:chExt cx="0" cy="0"/>
        </a:xfrm>
      </p:grpSpPr>
      <p:sp>
        <p:nvSpPr>
          <p:cNvPr id="81" name="Google Shape;81;p29"/>
          <p:cNvSpPr txBox="1"/>
          <p:nvPr>
            <p:ph type="title"/>
          </p:nvPr>
        </p:nvSpPr>
        <p:spPr>
          <a:xfrm>
            <a:off x="457200" y="375642"/>
            <a:ext cx="8229600" cy="506016"/>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rmAutofit/>
          </a:bodyPr>
          <a:lstStyle>
            <a:lvl1pPr lvl="0" algn="r">
              <a:lnSpc>
                <a:spcPct val="100000"/>
              </a:lnSpc>
              <a:spcBef>
                <a:spcPts val="0"/>
              </a:spcBef>
              <a:spcAft>
                <a:spcPts val="0"/>
              </a:spcAft>
              <a:buClr>
                <a:schemeClr val="lt1"/>
              </a:buClr>
              <a:buSzPts val="2000"/>
              <a:buFont typeface="Bookman Old Style"/>
              <a:buNone/>
              <a:defRPr b="0" sz="2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9"/>
          <p:cNvSpPr/>
          <p:nvPr>
            <p:ph idx="2" type="pic"/>
          </p:nvPr>
        </p:nvSpPr>
        <p:spPr>
          <a:xfrm>
            <a:off x="457200" y="1428750"/>
            <a:ext cx="8229600" cy="3202686"/>
          </a:xfrm>
          <a:prstGeom prst="rect">
            <a:avLst/>
          </a:prstGeom>
          <a:solidFill>
            <a:srgbClr val="BABABA"/>
          </a:solidFill>
          <a:ln>
            <a:noFill/>
          </a:ln>
        </p:spPr>
      </p:sp>
      <p:sp>
        <p:nvSpPr>
          <p:cNvPr id="83" name="Google Shape;83;p29"/>
          <p:cNvSpPr txBox="1"/>
          <p:nvPr>
            <p:ph idx="1" type="body"/>
          </p:nvPr>
        </p:nvSpPr>
        <p:spPr>
          <a:xfrm>
            <a:off x="457200" y="914400"/>
            <a:ext cx="8229600" cy="40005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600"/>
              </a:spcBef>
              <a:spcAft>
                <a:spcPts val="0"/>
              </a:spcAft>
              <a:buSzPts val="1064"/>
              <a:buFont typeface="Gill Sans"/>
              <a:buNone/>
              <a:defRPr sz="1400"/>
            </a:lvl1pPr>
            <a:lvl2pPr indent="-228600" lvl="1" marL="914400" algn="l">
              <a:lnSpc>
                <a:spcPct val="100000"/>
              </a:lnSpc>
              <a:spcBef>
                <a:spcPts val="500"/>
              </a:spcBef>
              <a:spcAft>
                <a:spcPts val="0"/>
              </a:spcAft>
              <a:buSzPts val="1400"/>
              <a:buNone/>
              <a:defRPr sz="1200"/>
            </a:lvl2pPr>
            <a:lvl3pPr indent="-228600" lvl="2" marL="1371600" algn="l">
              <a:lnSpc>
                <a:spcPct val="100000"/>
              </a:lnSpc>
              <a:spcBef>
                <a:spcPts val="500"/>
              </a:spcBef>
              <a:spcAft>
                <a:spcPts val="0"/>
              </a:spcAft>
              <a:buSzPts val="1400"/>
              <a:buNone/>
              <a:defRPr sz="1000"/>
            </a:lvl3pPr>
            <a:lvl4pPr indent="-268605" lvl="3" marL="1828800" algn="l">
              <a:lnSpc>
                <a:spcPct val="100000"/>
              </a:lnSpc>
              <a:spcBef>
                <a:spcPts val="400"/>
              </a:spcBef>
              <a:spcAft>
                <a:spcPts val="0"/>
              </a:spcAft>
              <a:buSzPts val="630"/>
              <a:buChar char="◻"/>
              <a:defRPr sz="900"/>
            </a:lvl4pPr>
            <a:lvl5pPr indent="-268604" lvl="4" marL="2286000" algn="l">
              <a:lnSpc>
                <a:spcPct val="100000"/>
              </a:lnSpc>
              <a:spcBef>
                <a:spcPts val="300"/>
              </a:spcBef>
              <a:spcAft>
                <a:spcPts val="0"/>
              </a:spcAft>
              <a:buSzPts val="630"/>
              <a:buChar char="◻"/>
              <a:defRPr sz="900"/>
            </a:lvl5pPr>
            <a:lvl6pPr indent="-228600" lvl="5" marL="2743200" algn="l">
              <a:lnSpc>
                <a:spcPct val="100000"/>
              </a:lnSpc>
              <a:spcBef>
                <a:spcPts val="300"/>
              </a:spcBef>
              <a:spcAft>
                <a:spcPts val="0"/>
              </a:spcAft>
              <a:buSzPts val="1400"/>
              <a:buNone/>
              <a:defRPr/>
            </a:lvl6pPr>
            <a:lvl7pPr indent="-228600" lvl="6" marL="3200400" algn="l">
              <a:lnSpc>
                <a:spcPct val="100000"/>
              </a:lnSpc>
              <a:spcBef>
                <a:spcPts val="300"/>
              </a:spcBef>
              <a:spcAft>
                <a:spcPts val="0"/>
              </a:spcAft>
              <a:buSzPts val="1400"/>
              <a:buNone/>
              <a:defRPr/>
            </a:lvl7pPr>
            <a:lvl8pPr indent="-228600" lvl="7" marL="3657600" algn="l">
              <a:lnSpc>
                <a:spcPct val="100000"/>
              </a:lnSpc>
              <a:spcBef>
                <a:spcPts val="300"/>
              </a:spcBef>
              <a:spcAft>
                <a:spcPts val="0"/>
              </a:spcAft>
              <a:buSzPts val="1400"/>
              <a:buNone/>
              <a:defRPr/>
            </a:lvl8pPr>
            <a:lvl9pPr indent="-228600" lvl="8" marL="4114800" algn="l">
              <a:lnSpc>
                <a:spcPct val="100000"/>
              </a:lnSpc>
              <a:spcBef>
                <a:spcPts val="300"/>
              </a:spcBef>
              <a:spcAft>
                <a:spcPts val="0"/>
              </a:spcAft>
              <a:buSzPts val="1400"/>
              <a:buNone/>
              <a:defRPr/>
            </a:lvl9pPr>
          </a:lstStyle>
          <a:p/>
        </p:txBody>
      </p:sp>
      <p:sp>
        <p:nvSpPr>
          <p:cNvPr id="84" name="Google Shape;84;p29"/>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9"/>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9"/>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87" name="Google Shape;87;p29"/>
          <p:cNvCxnSpPr/>
          <p:nvPr/>
        </p:nvCxnSpPr>
        <p:spPr>
          <a:xfrm>
            <a:off x="457200" y="4764881"/>
            <a:ext cx="8229600" cy="0"/>
          </a:xfrm>
          <a:prstGeom prst="straightConnector1">
            <a:avLst/>
          </a:prstGeom>
          <a:noFill/>
          <a:ln cap="flat" cmpd="sng" w="9525">
            <a:solidFill>
              <a:schemeClr val="accent2"/>
            </a:solidFill>
            <a:prstDash val="dash"/>
            <a:round/>
            <a:headEnd len="sm" w="sm" type="none"/>
            <a:tailEnd len="sm" w="sm" type="none"/>
          </a:ln>
        </p:spPr>
      </p:cxnSp>
      <p:sp>
        <p:nvSpPr>
          <p:cNvPr id="88" name="Google Shape;88;p29"/>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89" name="Google Shape;89;p29"/>
          <p:cNvSpPr/>
          <p:nvPr/>
        </p:nvSpPr>
        <p:spPr>
          <a:xfrm>
            <a:off x="457200" y="375642"/>
            <a:ext cx="182880" cy="514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mt="29000"/>
          </a:blip>
          <a:tile algn="tl" flip="none" tx="0" sx="100000" ty="0" sy="100000"/>
        </a:blip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457200" y="114300"/>
            <a:ext cx="8229600" cy="74295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0"/>
          <p:cNvSpPr txBox="1"/>
          <p:nvPr>
            <p:ph idx="1" type="body"/>
          </p:nvPr>
        </p:nvSpPr>
        <p:spPr>
          <a:xfrm>
            <a:off x="457200" y="914400"/>
            <a:ext cx="8229600" cy="3682746"/>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600"/>
              </a:spcBef>
              <a:spcAft>
                <a:spcPts val="0"/>
              </a:spcAft>
              <a:buSzPts val="1400"/>
              <a:buNone/>
              <a:defRPr b="0" i="0" sz="2600" u="none" cap="none" strike="noStrike">
                <a:solidFill>
                  <a:schemeClr val="dk1"/>
                </a:solidFill>
                <a:latin typeface="Gill Sans"/>
                <a:ea typeface="Gill Sans"/>
                <a:cs typeface="Gill Sans"/>
                <a:sym typeface="Gill Sans"/>
              </a:defRPr>
            </a:lvl1pPr>
            <a:lvl2pPr indent="-228600" lvl="1" marL="914400" marR="0" rtl="0" algn="l">
              <a:lnSpc>
                <a:spcPct val="100000"/>
              </a:lnSpc>
              <a:spcBef>
                <a:spcPts val="500"/>
              </a:spcBef>
              <a:spcAft>
                <a:spcPts val="0"/>
              </a:spcAft>
              <a:buSzPts val="1400"/>
              <a:buNone/>
              <a:defRPr b="0" i="0" sz="2300" u="none" cap="none" strike="noStrike">
                <a:solidFill>
                  <a:schemeClr val="dk2"/>
                </a:solidFill>
                <a:latin typeface="Gill Sans"/>
                <a:ea typeface="Gill Sans"/>
                <a:cs typeface="Gill Sans"/>
                <a:sym typeface="Gill Sans"/>
              </a:defRPr>
            </a:lvl2pPr>
            <a:lvl3pPr indent="-228600" lvl="2" marL="1371600" marR="0" rtl="0" algn="l">
              <a:lnSpc>
                <a:spcPct val="100000"/>
              </a:lnSpc>
              <a:spcBef>
                <a:spcPts val="500"/>
              </a:spcBef>
              <a:spcAft>
                <a:spcPts val="0"/>
              </a:spcAft>
              <a:buSzPts val="1400"/>
              <a:buNone/>
              <a:defRPr b="0" i="0" sz="2000" u="none" cap="none" strike="noStrike">
                <a:solidFill>
                  <a:schemeClr val="dk1"/>
                </a:solidFill>
                <a:latin typeface="Gill Sans"/>
                <a:ea typeface="Gill Sans"/>
                <a:cs typeface="Gill Sans"/>
                <a:sym typeface="Gill Sans"/>
              </a:defRPr>
            </a:lvl3pPr>
            <a:lvl4pPr indent="-308610" lvl="3" marL="1828800" marR="0" rtl="0" algn="l">
              <a:lnSpc>
                <a:spcPct val="100000"/>
              </a:lnSpc>
              <a:spcBef>
                <a:spcPts val="400"/>
              </a:spcBef>
              <a:spcAft>
                <a:spcPts val="0"/>
              </a:spcAft>
              <a:buClr>
                <a:srgbClr val="8BA1B3"/>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lnSpc>
                <a:spcPct val="100000"/>
              </a:lnSpc>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228600" lvl="5" marL="2743200" marR="0" rtl="0" algn="l">
              <a:lnSpc>
                <a:spcPct val="100000"/>
              </a:lnSpc>
              <a:spcBef>
                <a:spcPts val="300"/>
              </a:spcBef>
              <a:spcAft>
                <a:spcPts val="0"/>
              </a:spcAft>
              <a:buSzPts val="1400"/>
              <a:buNone/>
              <a:defRPr b="0" i="0" sz="1600" u="none" cap="none" strike="noStrike">
                <a:solidFill>
                  <a:schemeClr val="dk1"/>
                </a:solidFill>
                <a:latin typeface="Gill Sans"/>
                <a:ea typeface="Gill Sans"/>
                <a:cs typeface="Gill Sans"/>
                <a:sym typeface="Gill Sans"/>
              </a:defRPr>
            </a:lvl6pPr>
            <a:lvl7pPr indent="-228600" lvl="6" marL="3200400" marR="0" rtl="0" algn="l">
              <a:lnSpc>
                <a:spcPct val="100000"/>
              </a:lnSpc>
              <a:spcBef>
                <a:spcPts val="300"/>
              </a:spcBef>
              <a:spcAft>
                <a:spcPts val="0"/>
              </a:spcAft>
              <a:buSzPts val="1400"/>
              <a:buNone/>
              <a:defRPr b="0" i="0" sz="1400" u="none" cap="none" strike="noStrike">
                <a:solidFill>
                  <a:schemeClr val="dk1"/>
                </a:solidFill>
                <a:latin typeface="Gill Sans"/>
                <a:ea typeface="Gill Sans"/>
                <a:cs typeface="Gill Sans"/>
                <a:sym typeface="Gill Sans"/>
              </a:defRPr>
            </a:lvl7pPr>
            <a:lvl8pPr indent="-228600" lvl="7" marL="3657600" marR="0" rtl="0" algn="l">
              <a:lnSpc>
                <a:spcPct val="100000"/>
              </a:lnSpc>
              <a:spcBef>
                <a:spcPts val="300"/>
              </a:spcBef>
              <a:spcAft>
                <a:spcPts val="0"/>
              </a:spcAft>
              <a:buSzPts val="1400"/>
              <a:buNone/>
              <a:defRPr b="0" i="0" sz="1400" u="none" cap="none" strike="noStrike">
                <a:solidFill>
                  <a:schemeClr val="dk1"/>
                </a:solidFill>
                <a:latin typeface="Gill Sans"/>
                <a:ea typeface="Gill Sans"/>
                <a:cs typeface="Gill Sans"/>
                <a:sym typeface="Gill Sans"/>
              </a:defRPr>
            </a:lvl8pPr>
            <a:lvl9pPr indent="-228600" lvl="8" marL="4114800" marR="0" rtl="0" algn="l">
              <a:lnSpc>
                <a:spcPct val="100000"/>
              </a:lnSpc>
              <a:spcBef>
                <a:spcPts val="300"/>
              </a:spcBef>
              <a:spcAft>
                <a:spcPts val="0"/>
              </a:spcAft>
              <a:buSzPts val="1400"/>
              <a:buNone/>
              <a:defRPr b="0" i="0" sz="1200" u="none" cap="none" strike="noStrike">
                <a:solidFill>
                  <a:schemeClr val="dk1"/>
                </a:solidFill>
                <a:latin typeface="Gill Sans"/>
                <a:ea typeface="Gill Sans"/>
                <a:cs typeface="Gill Sans"/>
                <a:sym typeface="Gill Sans"/>
              </a:defRPr>
            </a:lvl9pPr>
          </a:lstStyle>
          <a:p/>
        </p:txBody>
      </p:sp>
      <p:sp>
        <p:nvSpPr>
          <p:cNvPr id="12" name="Google Shape;12;p20"/>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3" name="Google Shape;13;p20"/>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4" name="Google Shape;14;p20"/>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15" name="Google Shape;15;p20"/>
          <p:cNvCxnSpPr/>
          <p:nvPr/>
        </p:nvCxnSpPr>
        <p:spPr>
          <a:xfrm>
            <a:off x="457200" y="4764881"/>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6" name="Google Shape;16;p20"/>
          <p:cNvCxnSpPr/>
          <p:nvPr/>
        </p:nvCxnSpPr>
        <p:spPr>
          <a:xfrm>
            <a:off x="457200" y="857250"/>
            <a:ext cx="8229600" cy="0"/>
          </a:xfrm>
          <a:prstGeom prst="straightConnector1">
            <a:avLst/>
          </a:prstGeom>
          <a:noFill/>
          <a:ln cap="flat" cmpd="sng" w="9525">
            <a:solidFill>
              <a:schemeClr val="accent2"/>
            </a:solidFill>
            <a:prstDash val="dash"/>
            <a:round/>
            <a:headEnd len="sm" w="sm" type="none"/>
            <a:tailEnd len="sm" w="sm" type="none"/>
          </a:ln>
        </p:spPr>
      </p:cxnSp>
      <p:sp>
        <p:nvSpPr>
          <p:cNvPr id="17" name="Google Shape;17;p20"/>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
          <p:cNvSpPr txBox="1"/>
          <p:nvPr>
            <p:ph type="title"/>
          </p:nvPr>
        </p:nvSpPr>
        <p:spPr>
          <a:xfrm>
            <a:off x="0" y="-22301"/>
            <a:ext cx="9144000" cy="1052400"/>
          </a:xfrm>
          <a:prstGeom prst="rect">
            <a:avLst/>
          </a:prstGeom>
          <a:solidFill>
            <a:srgbClr val="93B9C3"/>
          </a:solidFill>
          <a:ln cap="flat" cmpd="sng" w="9525">
            <a:solidFill>
              <a:schemeClr val="dk1"/>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ADI1201 – Data Exploration &amp; Visualization</a:t>
            </a:r>
            <a:br>
              <a:rPr b="1" lang="en-US" sz="2800">
                <a:solidFill>
                  <a:schemeClr val="dk1"/>
                </a:solidFill>
                <a:latin typeface="Times New Roman"/>
                <a:ea typeface="Times New Roman"/>
                <a:cs typeface="Times New Roman"/>
                <a:sym typeface="Times New Roman"/>
              </a:rPr>
            </a:br>
            <a:r>
              <a:rPr b="1" lang="en-US" sz="2800">
                <a:solidFill>
                  <a:schemeClr val="dk1"/>
                </a:solidFill>
                <a:latin typeface="Times New Roman"/>
                <a:ea typeface="Times New Roman"/>
                <a:cs typeface="Times New Roman"/>
                <a:sym typeface="Times New Roman"/>
              </a:rPr>
              <a:t>FINAL REVIEW</a:t>
            </a:r>
            <a:endParaRPr/>
          </a:p>
        </p:txBody>
      </p:sp>
      <p:sp>
        <p:nvSpPr>
          <p:cNvPr id="110" name="Google Shape;110;p1"/>
          <p:cNvSpPr txBox="1"/>
          <p:nvPr/>
        </p:nvSpPr>
        <p:spPr>
          <a:xfrm>
            <a:off x="685800" y="1216617"/>
            <a:ext cx="7772400" cy="478295"/>
          </a:xfrm>
          <a:prstGeom prst="rect">
            <a:avLst/>
          </a:prstGeom>
          <a:noFill/>
          <a:ln>
            <a:noFill/>
          </a:ln>
        </p:spPr>
        <p:txBody>
          <a:bodyPr anchorCtr="0" anchor="b" bIns="0" lIns="45700" spcFirstLastPara="1" rIns="45700" wrap="square" tIns="45700">
            <a:noAutofit/>
          </a:bodyPr>
          <a:lstStyle/>
          <a:p>
            <a:pPr indent="0" lvl="0" marL="0" marR="0" rtl="0" algn="ctr">
              <a:lnSpc>
                <a:spcPct val="100000"/>
              </a:lnSpc>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Department of Artificial Intelligence and Data Science</a:t>
            </a:r>
            <a:endParaRPr b="0" i="0" sz="2800" u="none" cap="none" strike="noStrike">
              <a:solidFill>
                <a:srgbClr val="000000"/>
              </a:solidFill>
              <a:latin typeface="Arial"/>
              <a:ea typeface="Arial"/>
              <a:cs typeface="Arial"/>
              <a:sym typeface="Arial"/>
            </a:endParaRPr>
          </a:p>
        </p:txBody>
      </p:sp>
      <p:sp>
        <p:nvSpPr>
          <p:cNvPr id="111" name="Google Shape;111;p1"/>
          <p:cNvSpPr txBox="1"/>
          <p:nvPr/>
        </p:nvSpPr>
        <p:spPr>
          <a:xfrm>
            <a:off x="401018" y="2317650"/>
            <a:ext cx="8341963" cy="2572714"/>
          </a:xfrm>
          <a:prstGeom prst="rect">
            <a:avLst/>
          </a:prstGeom>
          <a:noFill/>
          <a:ln>
            <a:noFill/>
          </a:ln>
        </p:spPr>
        <p:txBody>
          <a:bodyPr anchorCtr="0" anchor="t" bIns="0" lIns="45700" spcFirstLastPara="1" rIns="45700" wrap="square" tIns="45700">
            <a:noAutofit/>
          </a:bodyPr>
          <a:lstStyle/>
          <a:p>
            <a:pPr indent="0" lvl="0" marL="0" marR="0" rtl="0" algn="ctr">
              <a:lnSpc>
                <a:spcPct val="100000"/>
              </a:lnSpc>
              <a:spcBef>
                <a:spcPts val="0"/>
              </a:spcBef>
              <a:spcAft>
                <a:spcPts val="0"/>
              </a:spcAft>
              <a:buNone/>
            </a:pPr>
            <a:r>
              <a:rPr b="1" i="0" lang="en-US" sz="3200" u="sng" cap="none" strike="noStrike">
                <a:solidFill>
                  <a:schemeClr val="dk1"/>
                </a:solidFill>
                <a:latin typeface="Times New Roman"/>
                <a:ea typeface="Times New Roman"/>
                <a:cs typeface="Times New Roman"/>
                <a:sym typeface="Times New Roman"/>
              </a:rPr>
              <a:t>Team 17</a:t>
            </a:r>
            <a:endParaRPr b="1" i="0" sz="3200" u="sng"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i="0" sz="900" u="none" cap="none" strike="noStrike">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Members :</a:t>
            </a:r>
            <a:endParaRPr b="1" i="0" sz="2500" u="none" cap="none" strike="noStrike">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  DHARSHINI K	      -	927623BAD023 </a:t>
            </a:r>
            <a:endParaRPr b="1" i="0" sz="1800" u="none" cap="none" strike="noStrike">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   GAYATHRI C 	      -	927623BAD034</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                                     JEEVA K	         -         927623BAD045</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112" name="Google Shape;112;p1"/>
          <p:cNvSpPr txBox="1"/>
          <p:nvPr/>
        </p:nvSpPr>
        <p:spPr>
          <a:xfrm>
            <a:off x="930166" y="1792266"/>
            <a:ext cx="7464972" cy="485852"/>
          </a:xfrm>
          <a:prstGeom prst="rect">
            <a:avLst/>
          </a:prstGeom>
          <a:noFill/>
          <a:ln>
            <a:noFill/>
          </a:ln>
        </p:spPr>
        <p:txBody>
          <a:bodyPr anchorCtr="0" anchor="t" bIns="0" lIns="45700" spcFirstLastPara="1" rIns="45700" wrap="square" tIns="45700">
            <a:no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Year :	II year				Sem : III Semester		</a:t>
            </a:r>
            <a:endParaRPr b="1"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0"/>
          <p:cNvSpPr txBox="1"/>
          <p:nvPr>
            <p:ph type="title"/>
          </p:nvPr>
        </p:nvSpPr>
        <p:spPr>
          <a:xfrm>
            <a:off x="0" y="0"/>
            <a:ext cx="9144000" cy="821365"/>
          </a:xfrm>
          <a:prstGeom prst="rect">
            <a:avLst/>
          </a:prstGeom>
          <a:solidFill>
            <a:srgbClr val="93B9C3"/>
          </a:solidFill>
          <a:ln>
            <a:noFill/>
          </a:ln>
        </p:spPr>
        <p:txBody>
          <a:bodyPr anchorCtr="0" anchor="b" bIns="45700" lIns="91425" spcFirstLastPara="1" rIns="91425" wrap="square" tIns="45700">
            <a:normAutofit/>
          </a:bodyPr>
          <a:lstStyle/>
          <a:p>
            <a:pPr indent="449580" lvl="0" marL="0" rtl="0" algn="l">
              <a:lnSpc>
                <a:spcPct val="100000"/>
              </a:lnSpc>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				</a:t>
            </a:r>
            <a:endParaRPr b="1" sz="4000">
              <a:solidFill>
                <a:schemeClr val="dk1"/>
              </a:solidFill>
              <a:latin typeface="Times New Roman"/>
              <a:ea typeface="Times New Roman"/>
              <a:cs typeface="Times New Roman"/>
              <a:sym typeface="Times New Roman"/>
            </a:endParaRPr>
          </a:p>
        </p:txBody>
      </p:sp>
      <p:sp>
        <p:nvSpPr>
          <p:cNvPr id="192" name="Google Shape;192;p10"/>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93" name="Google Shape;193;p10"/>
          <p:cNvSpPr txBox="1"/>
          <p:nvPr>
            <p:ph idx="11" type="ftr"/>
          </p:nvPr>
        </p:nvSpPr>
        <p:spPr>
          <a:xfrm>
            <a:off x="2447793" y="4774248"/>
            <a:ext cx="4565235" cy="25945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sz="1200">
                <a:latin typeface="Times New Roman"/>
                <a:ea typeface="Times New Roman"/>
                <a:cs typeface="Times New Roman"/>
                <a:sym typeface="Times New Roman"/>
              </a:rPr>
              <a:t>ADI1201 – Data Exploration &amp; Visualization –FINAL REVIEW </a:t>
            </a:r>
            <a:endParaRPr>
              <a:latin typeface="Times New Roman"/>
              <a:ea typeface="Times New Roman"/>
              <a:cs typeface="Times New Roman"/>
              <a:sym typeface="Times New Roman"/>
            </a:endParaRPr>
          </a:p>
        </p:txBody>
      </p:sp>
      <p:sp>
        <p:nvSpPr>
          <p:cNvPr id="194" name="Google Shape;194;p10"/>
          <p:cNvSpPr txBox="1"/>
          <p:nvPr/>
        </p:nvSpPr>
        <p:spPr>
          <a:xfrm>
            <a:off x="369583" y="209053"/>
            <a:ext cx="279140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CODE :</a:t>
            </a:r>
            <a:endParaRPr b="1" i="0" sz="3200" u="none" cap="none" strike="noStrike">
              <a:solidFill>
                <a:schemeClr val="dk1"/>
              </a:solidFill>
              <a:latin typeface="Times New Roman"/>
              <a:ea typeface="Times New Roman"/>
              <a:cs typeface="Times New Roman"/>
              <a:sym typeface="Times New Roman"/>
            </a:endParaRPr>
          </a:p>
        </p:txBody>
      </p:sp>
      <p:sp>
        <p:nvSpPr>
          <p:cNvPr id="195" name="Google Shape;195;p10"/>
          <p:cNvSpPr txBox="1"/>
          <p:nvPr/>
        </p:nvSpPr>
        <p:spPr>
          <a:xfrm>
            <a:off x="1438910" y="984359"/>
            <a:ext cx="3048000" cy="39077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from flask import Flask, render_template, request, redirect, url_for</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import pandas as pd</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import os</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import matplotlib.pyplot as plt</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import seaborn as sns</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import plotly.express as px</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app = Flask(__name__)</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UPLOAD_FOLDER = 'uploads'</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app.config['UPLOAD_FOLDER'] = UPLOAD_FOLDER</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if not os.path.exists(UPLOAD_FOLDER):</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os.makedirs(UPLOAD_FOLDER)</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Global variables to store uploaded dataset and file name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uploaded_data = None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uploaded_file_name = None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@app.route('/', methods=['GET', 'POST'])</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def index():</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global uploaded_data, uploaded_file_name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message = None  # For status feedback</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if request.method == 'POST':</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 Check if the POST request has the file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if 'file' not in request.files:</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message = "No file part in the request."</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return render_template('index.html', message=message)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1"/>
          <p:cNvSpPr txBox="1"/>
          <p:nvPr>
            <p:ph type="title"/>
          </p:nvPr>
        </p:nvSpPr>
        <p:spPr>
          <a:xfrm>
            <a:off x="0" y="0"/>
            <a:ext cx="9144000" cy="821365"/>
          </a:xfrm>
          <a:prstGeom prst="rect">
            <a:avLst/>
          </a:prstGeom>
          <a:solidFill>
            <a:srgbClr val="93B9C3"/>
          </a:solidFill>
          <a:ln>
            <a:noFill/>
          </a:ln>
        </p:spPr>
        <p:txBody>
          <a:bodyPr anchorCtr="0" anchor="b" bIns="45700" lIns="91425" spcFirstLastPara="1" rIns="91425" wrap="square" tIns="45700">
            <a:normAutofit/>
          </a:bodyPr>
          <a:lstStyle/>
          <a:p>
            <a:pPr indent="449580" lvl="0" marL="0" rtl="0" algn="l">
              <a:lnSpc>
                <a:spcPct val="100000"/>
              </a:lnSpc>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				</a:t>
            </a:r>
            <a:endParaRPr b="1" sz="4000">
              <a:solidFill>
                <a:schemeClr val="dk1"/>
              </a:solidFill>
              <a:latin typeface="Times New Roman"/>
              <a:ea typeface="Times New Roman"/>
              <a:cs typeface="Times New Roman"/>
              <a:sym typeface="Times New Roman"/>
            </a:endParaRPr>
          </a:p>
        </p:txBody>
      </p:sp>
      <p:sp>
        <p:nvSpPr>
          <p:cNvPr id="201" name="Google Shape;201;p11"/>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202" name="Google Shape;202;p11"/>
          <p:cNvSpPr txBox="1"/>
          <p:nvPr>
            <p:ph idx="11" type="ftr"/>
          </p:nvPr>
        </p:nvSpPr>
        <p:spPr>
          <a:xfrm>
            <a:off x="2447793" y="4774248"/>
            <a:ext cx="4565235" cy="25945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sz="1200">
                <a:latin typeface="Times New Roman"/>
                <a:ea typeface="Times New Roman"/>
                <a:cs typeface="Times New Roman"/>
                <a:sym typeface="Times New Roman"/>
              </a:rPr>
              <a:t>ADI1201 – Data Exploration &amp; Visualization –FINAL REVIEW </a:t>
            </a:r>
            <a:endParaRPr>
              <a:latin typeface="Times New Roman"/>
              <a:ea typeface="Times New Roman"/>
              <a:cs typeface="Times New Roman"/>
              <a:sym typeface="Times New Roman"/>
            </a:endParaRPr>
          </a:p>
        </p:txBody>
      </p:sp>
      <p:sp>
        <p:nvSpPr>
          <p:cNvPr id="203" name="Google Shape;203;p11"/>
          <p:cNvSpPr txBox="1"/>
          <p:nvPr/>
        </p:nvSpPr>
        <p:spPr>
          <a:xfrm>
            <a:off x="369583" y="209053"/>
            <a:ext cx="279140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CODE :</a:t>
            </a:r>
            <a:endParaRPr b="1" i="0" sz="3200" u="none" cap="none" strike="noStrike">
              <a:solidFill>
                <a:schemeClr val="dk1"/>
              </a:solidFill>
              <a:latin typeface="Times New Roman"/>
              <a:ea typeface="Times New Roman"/>
              <a:cs typeface="Times New Roman"/>
              <a:sym typeface="Times New Roman"/>
            </a:endParaRPr>
          </a:p>
        </p:txBody>
      </p:sp>
      <p:sp>
        <p:nvSpPr>
          <p:cNvPr id="204" name="Google Shape;204;p11"/>
          <p:cNvSpPr txBox="1"/>
          <p:nvPr/>
        </p:nvSpPr>
        <p:spPr>
          <a:xfrm>
            <a:off x="1438910" y="821055"/>
            <a:ext cx="3048000" cy="40309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file = request.files['file']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if file.filename ==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message = "No file selected for uploading."</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return render_template('index.html', message=message)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 Save the file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file_path = os.path.join(app.config['UPLOAD_FOLDER'], file.filename)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file.save(file_path)</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 Load the file into a DataFrame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try:</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if file.filename.endswith('.csv'):</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uploaded_data = pd.read_csv(file_path)</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elif file.filename.endswith('.xlsx'):</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uploaded_data = pd.read_excel(file_path)</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else: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message = "Unsupported file type. Please upload a CSV or Excel file."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return render_template('index.html', message=message)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uploaded_file_name = file.filename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message = f"File '{uploaded_file_name}' uploaded successfully!"</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except Exception as 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message = f"Error processing the file: {e}"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a:t>
            </a:r>
            <a:endParaRPr b="0" i="0" sz="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2"/>
          <p:cNvSpPr txBox="1"/>
          <p:nvPr>
            <p:ph type="title"/>
          </p:nvPr>
        </p:nvSpPr>
        <p:spPr>
          <a:xfrm>
            <a:off x="0" y="0"/>
            <a:ext cx="9144000" cy="821365"/>
          </a:xfrm>
          <a:prstGeom prst="rect">
            <a:avLst/>
          </a:prstGeom>
          <a:solidFill>
            <a:srgbClr val="93B9C3"/>
          </a:solidFill>
          <a:ln>
            <a:noFill/>
          </a:ln>
        </p:spPr>
        <p:txBody>
          <a:bodyPr anchorCtr="0" anchor="b" bIns="45700" lIns="91425" spcFirstLastPara="1" rIns="91425" wrap="square" tIns="45700">
            <a:normAutofit/>
          </a:bodyPr>
          <a:lstStyle/>
          <a:p>
            <a:pPr indent="449580" lvl="0" marL="0" rtl="0" algn="l">
              <a:lnSpc>
                <a:spcPct val="100000"/>
              </a:lnSpc>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				</a:t>
            </a:r>
            <a:endParaRPr b="1" sz="4000">
              <a:solidFill>
                <a:schemeClr val="dk1"/>
              </a:solidFill>
              <a:latin typeface="Times New Roman"/>
              <a:ea typeface="Times New Roman"/>
              <a:cs typeface="Times New Roman"/>
              <a:sym typeface="Times New Roman"/>
            </a:endParaRPr>
          </a:p>
        </p:txBody>
      </p:sp>
      <p:sp>
        <p:nvSpPr>
          <p:cNvPr id="210" name="Google Shape;210;p12"/>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211" name="Google Shape;211;p12"/>
          <p:cNvSpPr txBox="1"/>
          <p:nvPr>
            <p:ph idx="11" type="ftr"/>
          </p:nvPr>
        </p:nvSpPr>
        <p:spPr>
          <a:xfrm>
            <a:off x="2447793" y="4774248"/>
            <a:ext cx="4565235" cy="25945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sz="1200">
                <a:latin typeface="Times New Roman"/>
                <a:ea typeface="Times New Roman"/>
                <a:cs typeface="Times New Roman"/>
                <a:sym typeface="Times New Roman"/>
              </a:rPr>
              <a:t>ADI1201 – Data Exploration &amp; Visualization –FINAL REVIEW </a:t>
            </a:r>
            <a:endParaRPr>
              <a:latin typeface="Times New Roman"/>
              <a:ea typeface="Times New Roman"/>
              <a:cs typeface="Times New Roman"/>
              <a:sym typeface="Times New Roman"/>
            </a:endParaRPr>
          </a:p>
        </p:txBody>
      </p:sp>
      <p:sp>
        <p:nvSpPr>
          <p:cNvPr id="212" name="Google Shape;212;p12"/>
          <p:cNvSpPr txBox="1"/>
          <p:nvPr/>
        </p:nvSpPr>
        <p:spPr>
          <a:xfrm>
            <a:off x="369583" y="209053"/>
            <a:ext cx="279140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CODE :</a:t>
            </a:r>
            <a:endParaRPr b="1" i="0" sz="3200" u="none" cap="none" strike="noStrike">
              <a:solidFill>
                <a:schemeClr val="dk1"/>
              </a:solidFill>
              <a:latin typeface="Times New Roman"/>
              <a:ea typeface="Times New Roman"/>
              <a:cs typeface="Times New Roman"/>
              <a:sym typeface="Times New Roman"/>
            </a:endParaRPr>
          </a:p>
        </p:txBody>
      </p:sp>
      <p:sp>
        <p:nvSpPr>
          <p:cNvPr id="213" name="Google Shape;213;p12"/>
          <p:cNvSpPr txBox="1"/>
          <p:nvPr/>
        </p:nvSpPr>
        <p:spPr>
          <a:xfrm>
            <a:off x="1917700" y="793828"/>
            <a:ext cx="3856990" cy="37534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return render_template('index.html', message=message, uploaded_file_name=uploaded_file_name)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@app.route('/visualize', methods=['GET'])</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def visualize():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global uploaded_data</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if uploaded_data is None: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return "No data uploaded. Please upload a dataset first."</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try:</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 Convert Timestamp column to datetime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if 'Timestamp' in uploaded_data.columns:</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uploaded_data['Timestamp'] = pd.to_datetime(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uploaded_data['Timestamp'], format='%d-%m-%Y %H.%M', errors='coerce'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 Add Hour column if Timestamp exists</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if 'Timestamp' in uploaded_data.columns:</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uploaded_data['Hour'] = uploaded_data['Timestamp'].dt.hour</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 Aggregation: Power Consumption by Hour</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if 'Hour' in uploaded_data.columns and 'PowerConsumption_kWh' in uploaded_data.columns:</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hourly_consumption = uploaded_data.groupby('Hour')['PowerConsumption_kWh'].mean().reset_index()</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3"/>
          <p:cNvSpPr txBox="1"/>
          <p:nvPr>
            <p:ph type="title"/>
          </p:nvPr>
        </p:nvSpPr>
        <p:spPr>
          <a:xfrm>
            <a:off x="0" y="0"/>
            <a:ext cx="9144000" cy="821365"/>
          </a:xfrm>
          <a:prstGeom prst="rect">
            <a:avLst/>
          </a:prstGeom>
          <a:solidFill>
            <a:srgbClr val="93B9C3"/>
          </a:solidFill>
          <a:ln>
            <a:noFill/>
          </a:ln>
        </p:spPr>
        <p:txBody>
          <a:bodyPr anchorCtr="0" anchor="b" bIns="45700" lIns="91425" spcFirstLastPara="1" rIns="91425" wrap="square" tIns="45700">
            <a:normAutofit/>
          </a:bodyPr>
          <a:lstStyle/>
          <a:p>
            <a:pPr indent="449580" lvl="0" marL="0" rtl="0" algn="l">
              <a:lnSpc>
                <a:spcPct val="100000"/>
              </a:lnSpc>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				</a:t>
            </a:r>
            <a:endParaRPr b="1" sz="4000">
              <a:solidFill>
                <a:schemeClr val="dk1"/>
              </a:solidFill>
              <a:latin typeface="Times New Roman"/>
              <a:ea typeface="Times New Roman"/>
              <a:cs typeface="Times New Roman"/>
              <a:sym typeface="Times New Roman"/>
            </a:endParaRPr>
          </a:p>
        </p:txBody>
      </p:sp>
      <p:sp>
        <p:nvSpPr>
          <p:cNvPr id="219" name="Google Shape;219;p13"/>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220" name="Google Shape;220;p13"/>
          <p:cNvSpPr txBox="1"/>
          <p:nvPr>
            <p:ph idx="11" type="ftr"/>
          </p:nvPr>
        </p:nvSpPr>
        <p:spPr>
          <a:xfrm>
            <a:off x="2447793" y="4774248"/>
            <a:ext cx="4565235" cy="25945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sz="1200">
                <a:latin typeface="Times New Roman"/>
                <a:ea typeface="Times New Roman"/>
                <a:cs typeface="Times New Roman"/>
                <a:sym typeface="Times New Roman"/>
              </a:rPr>
              <a:t>ADI1201 – Data Exploration &amp; Visualization –FINAL REVIEW </a:t>
            </a:r>
            <a:endParaRPr>
              <a:latin typeface="Times New Roman"/>
              <a:ea typeface="Times New Roman"/>
              <a:cs typeface="Times New Roman"/>
              <a:sym typeface="Times New Roman"/>
            </a:endParaRPr>
          </a:p>
        </p:txBody>
      </p:sp>
      <p:sp>
        <p:nvSpPr>
          <p:cNvPr id="221" name="Google Shape;221;p13"/>
          <p:cNvSpPr txBox="1"/>
          <p:nvPr/>
        </p:nvSpPr>
        <p:spPr>
          <a:xfrm>
            <a:off x="369583" y="209053"/>
            <a:ext cx="279140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CODE :</a:t>
            </a:r>
            <a:endParaRPr b="1" i="0" sz="3200" u="none" cap="none" strike="noStrike">
              <a:solidFill>
                <a:schemeClr val="dk1"/>
              </a:solidFill>
              <a:latin typeface="Times New Roman"/>
              <a:ea typeface="Times New Roman"/>
              <a:cs typeface="Times New Roman"/>
              <a:sym typeface="Times New Roman"/>
            </a:endParaRPr>
          </a:p>
        </p:txBody>
      </p:sp>
      <p:sp>
        <p:nvSpPr>
          <p:cNvPr id="222" name="Google Shape;222;p13"/>
          <p:cNvSpPr txBox="1"/>
          <p:nvPr/>
        </p:nvSpPr>
        <p:spPr>
          <a:xfrm>
            <a:off x="2179955" y="919480"/>
            <a:ext cx="3048000" cy="39077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 Create a Matplotlib plot</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plt.figure(figsize=(10, 5))</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sns.lineplot(x='Hour', y='PowerConsumption_kWh', data=hourly_consumption, marker='o', color='b')</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plt.title("Hourly Average Power Consumption")</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plt.xlabel("Hour of the Day")</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plt.ylabel("Power Consumption (kWh)")</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plot_path = os.path.join("static", "hourly_consumption.png")</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plt.savefig(plot_path)</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plt.close()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else: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plot_path = None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 Create an interactive Plotly visualization</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if 'DeviceType' in uploaded_data.columns and 'DeviceID' in uploaded_data.columns:</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fig = px.sunburst(</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uploaded_data, path=['DeviceType', 'DeviceID'], values='PowerConsumption_kWh',</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color='PowerConsumption_kWh', color_continuous_scale='RdYlGn',</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title="Power Consumption Hierarchy"</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sunburst_html = fig.to_html(full_html=False)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else: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sunburst_html = "No DeviceType or DeviceID columns available for visualization."</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except Exception as 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return f"An error occurred during visualization: {e}"</a:t>
            </a:r>
            <a:endParaRPr b="0" i="0" sz="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4"/>
          <p:cNvSpPr txBox="1"/>
          <p:nvPr>
            <p:ph type="title"/>
          </p:nvPr>
        </p:nvSpPr>
        <p:spPr>
          <a:xfrm>
            <a:off x="0" y="0"/>
            <a:ext cx="9144000" cy="821365"/>
          </a:xfrm>
          <a:prstGeom prst="rect">
            <a:avLst/>
          </a:prstGeom>
          <a:solidFill>
            <a:srgbClr val="93B9C3"/>
          </a:solidFill>
          <a:ln>
            <a:noFill/>
          </a:ln>
        </p:spPr>
        <p:txBody>
          <a:bodyPr anchorCtr="0" anchor="b" bIns="45700" lIns="91425" spcFirstLastPara="1" rIns="91425" wrap="square" tIns="45700">
            <a:normAutofit/>
          </a:bodyPr>
          <a:lstStyle/>
          <a:p>
            <a:pPr indent="449580" lvl="0" marL="0" rtl="0" algn="l">
              <a:lnSpc>
                <a:spcPct val="100000"/>
              </a:lnSpc>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				</a:t>
            </a:r>
            <a:endParaRPr b="1" sz="4000">
              <a:solidFill>
                <a:schemeClr val="dk1"/>
              </a:solidFill>
              <a:latin typeface="Times New Roman"/>
              <a:ea typeface="Times New Roman"/>
              <a:cs typeface="Times New Roman"/>
              <a:sym typeface="Times New Roman"/>
            </a:endParaRPr>
          </a:p>
        </p:txBody>
      </p:sp>
      <p:sp>
        <p:nvSpPr>
          <p:cNvPr id="228" name="Google Shape;228;p14"/>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229" name="Google Shape;229;p14"/>
          <p:cNvSpPr txBox="1"/>
          <p:nvPr>
            <p:ph idx="11" type="ftr"/>
          </p:nvPr>
        </p:nvSpPr>
        <p:spPr>
          <a:xfrm>
            <a:off x="2447793" y="4774248"/>
            <a:ext cx="4565235" cy="25945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sz="1200">
                <a:latin typeface="Times New Roman"/>
                <a:ea typeface="Times New Roman"/>
                <a:cs typeface="Times New Roman"/>
                <a:sym typeface="Times New Roman"/>
              </a:rPr>
              <a:t>ADI1201 – Data Exploration &amp; Visualization –FINAL REVIEW </a:t>
            </a:r>
            <a:endParaRPr>
              <a:latin typeface="Times New Roman"/>
              <a:ea typeface="Times New Roman"/>
              <a:cs typeface="Times New Roman"/>
              <a:sym typeface="Times New Roman"/>
            </a:endParaRPr>
          </a:p>
        </p:txBody>
      </p:sp>
      <p:sp>
        <p:nvSpPr>
          <p:cNvPr id="230" name="Google Shape;230;p14"/>
          <p:cNvSpPr txBox="1"/>
          <p:nvPr/>
        </p:nvSpPr>
        <p:spPr>
          <a:xfrm>
            <a:off x="369583" y="209053"/>
            <a:ext cx="279140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CODE :</a:t>
            </a:r>
            <a:endParaRPr b="1" i="0" sz="3200" u="none" cap="none" strike="noStrike">
              <a:solidFill>
                <a:schemeClr val="dk1"/>
              </a:solidFill>
              <a:latin typeface="Times New Roman"/>
              <a:ea typeface="Times New Roman"/>
              <a:cs typeface="Times New Roman"/>
              <a:sym typeface="Times New Roman"/>
            </a:endParaRPr>
          </a:p>
        </p:txBody>
      </p:sp>
      <p:sp>
        <p:nvSpPr>
          <p:cNvPr id="231" name="Google Shape;231;p14"/>
          <p:cNvSpPr txBox="1"/>
          <p:nvPr/>
        </p:nvSpPr>
        <p:spPr>
          <a:xfrm>
            <a:off x="1296670" y="911860"/>
            <a:ext cx="304800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return render_template('index.html', plot_path=plot_path, sunburst_chart=sunburst_html)</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if __name__ == '__main__':</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    app.run(debug=True)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5"/>
          <p:cNvSpPr txBox="1"/>
          <p:nvPr>
            <p:ph type="title"/>
          </p:nvPr>
        </p:nvSpPr>
        <p:spPr>
          <a:xfrm>
            <a:off x="0" y="0"/>
            <a:ext cx="9144000" cy="821365"/>
          </a:xfrm>
          <a:prstGeom prst="rect">
            <a:avLst/>
          </a:prstGeom>
          <a:solidFill>
            <a:srgbClr val="93B9C3"/>
          </a:solidFill>
          <a:ln>
            <a:noFill/>
          </a:ln>
        </p:spPr>
        <p:txBody>
          <a:bodyPr anchorCtr="0" anchor="b" bIns="45700" lIns="91425" spcFirstLastPara="1" rIns="91425" wrap="square" tIns="45700">
            <a:normAutofit/>
          </a:bodyPr>
          <a:lstStyle/>
          <a:p>
            <a:pPr indent="449580" lvl="0" marL="0" rtl="0" algn="l">
              <a:lnSpc>
                <a:spcPct val="100000"/>
              </a:lnSpc>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				</a:t>
            </a:r>
            <a:endParaRPr b="1" sz="4000">
              <a:solidFill>
                <a:schemeClr val="dk1"/>
              </a:solidFill>
              <a:latin typeface="Times New Roman"/>
              <a:ea typeface="Times New Roman"/>
              <a:cs typeface="Times New Roman"/>
              <a:sym typeface="Times New Roman"/>
            </a:endParaRPr>
          </a:p>
        </p:txBody>
      </p:sp>
      <p:sp>
        <p:nvSpPr>
          <p:cNvPr id="237" name="Google Shape;237;p15"/>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238" name="Google Shape;238;p15"/>
          <p:cNvSpPr txBox="1"/>
          <p:nvPr>
            <p:ph idx="11" type="ftr"/>
          </p:nvPr>
        </p:nvSpPr>
        <p:spPr>
          <a:xfrm>
            <a:off x="2447793" y="4774248"/>
            <a:ext cx="4565235" cy="25945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sz="1200">
                <a:latin typeface="Times New Roman"/>
                <a:ea typeface="Times New Roman"/>
                <a:cs typeface="Times New Roman"/>
                <a:sym typeface="Times New Roman"/>
              </a:rPr>
              <a:t>ADI1201 – Data Exploration &amp; Visualization –FINAL REVIEW </a:t>
            </a:r>
            <a:endParaRPr>
              <a:latin typeface="Times New Roman"/>
              <a:ea typeface="Times New Roman"/>
              <a:cs typeface="Times New Roman"/>
              <a:sym typeface="Times New Roman"/>
            </a:endParaRPr>
          </a:p>
        </p:txBody>
      </p:sp>
      <p:sp>
        <p:nvSpPr>
          <p:cNvPr id="239" name="Google Shape;239;p15"/>
          <p:cNvSpPr txBox="1"/>
          <p:nvPr/>
        </p:nvSpPr>
        <p:spPr>
          <a:xfrm>
            <a:off x="369583" y="209053"/>
            <a:ext cx="279140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Output :</a:t>
            </a:r>
            <a:endParaRPr b="1" i="0" sz="3200" u="none" cap="none" strike="noStrike">
              <a:solidFill>
                <a:schemeClr val="dk1"/>
              </a:solidFill>
              <a:latin typeface="Times New Roman"/>
              <a:ea typeface="Times New Roman"/>
              <a:cs typeface="Times New Roman"/>
              <a:sym typeface="Times New Roman"/>
            </a:endParaRPr>
          </a:p>
        </p:txBody>
      </p:sp>
      <p:pic>
        <p:nvPicPr>
          <p:cNvPr id="240" name="Google Shape;240;p15"/>
          <p:cNvPicPr preferRelativeResize="0"/>
          <p:nvPr/>
        </p:nvPicPr>
        <p:blipFill rotWithShape="1">
          <a:blip r:embed="rId3">
            <a:alphaModFix/>
          </a:blip>
          <a:srcRect b="0" l="0" r="0" t="0"/>
          <a:stretch/>
        </p:blipFill>
        <p:spPr>
          <a:xfrm>
            <a:off x="429260" y="1315720"/>
            <a:ext cx="3594735" cy="2957830"/>
          </a:xfrm>
          <a:prstGeom prst="rect">
            <a:avLst/>
          </a:prstGeom>
          <a:noFill/>
          <a:ln>
            <a:noFill/>
          </a:ln>
        </p:spPr>
      </p:pic>
      <p:pic>
        <p:nvPicPr>
          <p:cNvPr descr="Screenshot 2024-12-02 103042" id="241" name="Google Shape;241;p15"/>
          <p:cNvPicPr preferRelativeResize="0"/>
          <p:nvPr/>
        </p:nvPicPr>
        <p:blipFill rotWithShape="1">
          <a:blip r:embed="rId4">
            <a:alphaModFix/>
          </a:blip>
          <a:srcRect b="0" l="0" r="0" t="0"/>
          <a:stretch/>
        </p:blipFill>
        <p:spPr>
          <a:xfrm>
            <a:off x="4251960" y="1299845"/>
            <a:ext cx="4394835" cy="29737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6"/>
          <p:cNvSpPr txBox="1"/>
          <p:nvPr>
            <p:ph type="title"/>
          </p:nvPr>
        </p:nvSpPr>
        <p:spPr>
          <a:xfrm>
            <a:off x="0" y="0"/>
            <a:ext cx="9144000" cy="821365"/>
          </a:xfrm>
          <a:prstGeom prst="rect">
            <a:avLst/>
          </a:prstGeom>
          <a:solidFill>
            <a:srgbClr val="93B9C3"/>
          </a:solidFill>
          <a:ln>
            <a:noFill/>
          </a:ln>
        </p:spPr>
        <p:txBody>
          <a:bodyPr anchorCtr="0" anchor="b" bIns="45700" lIns="91425" spcFirstLastPara="1" rIns="91425" wrap="square" tIns="45700">
            <a:normAutofit/>
          </a:bodyPr>
          <a:lstStyle/>
          <a:p>
            <a:pPr indent="449580" lvl="0" marL="0" rtl="0" algn="l">
              <a:lnSpc>
                <a:spcPct val="100000"/>
              </a:lnSpc>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				       Potential Challenges</a:t>
            </a:r>
            <a:endParaRPr b="1" sz="4000">
              <a:solidFill>
                <a:schemeClr val="dk1"/>
              </a:solidFill>
              <a:latin typeface="Times New Roman"/>
              <a:ea typeface="Times New Roman"/>
              <a:cs typeface="Times New Roman"/>
              <a:sym typeface="Times New Roman"/>
            </a:endParaRPr>
          </a:p>
        </p:txBody>
      </p:sp>
      <p:sp>
        <p:nvSpPr>
          <p:cNvPr id="247" name="Google Shape;247;p16"/>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248" name="Google Shape;248;p16"/>
          <p:cNvSpPr txBox="1"/>
          <p:nvPr>
            <p:ph idx="11" type="ftr"/>
          </p:nvPr>
        </p:nvSpPr>
        <p:spPr>
          <a:xfrm>
            <a:off x="2447793" y="4774248"/>
            <a:ext cx="4565235" cy="25945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sz="1200">
                <a:latin typeface="Times New Roman"/>
                <a:ea typeface="Times New Roman"/>
                <a:cs typeface="Times New Roman"/>
                <a:sym typeface="Times New Roman"/>
              </a:rPr>
              <a:t>ADI1201 – Data Exploration &amp; Visualization –</a:t>
            </a:r>
            <a:r>
              <a:rPr lang="en-US" sz="1200">
                <a:latin typeface="Times New Roman"/>
                <a:ea typeface="Times New Roman"/>
                <a:cs typeface="Times New Roman"/>
                <a:sym typeface="Times New Roman"/>
              </a:rPr>
              <a:t>FINAL</a:t>
            </a:r>
            <a:r>
              <a:rPr lang="en-US" sz="1200">
                <a:latin typeface="Times New Roman"/>
                <a:ea typeface="Times New Roman"/>
                <a:cs typeface="Times New Roman"/>
                <a:sym typeface="Times New Roman"/>
              </a:rPr>
              <a:t> REVIEW </a:t>
            </a:r>
            <a:endParaRPr>
              <a:latin typeface="Times New Roman"/>
              <a:ea typeface="Times New Roman"/>
              <a:cs typeface="Times New Roman"/>
              <a:sym typeface="Times New Roman"/>
            </a:endParaRPr>
          </a:p>
        </p:txBody>
      </p:sp>
      <p:sp>
        <p:nvSpPr>
          <p:cNvPr id="249" name="Google Shape;249;p16"/>
          <p:cNvSpPr txBox="1"/>
          <p:nvPr/>
        </p:nvSpPr>
        <p:spPr>
          <a:xfrm>
            <a:off x="369583" y="209053"/>
            <a:ext cx="279140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Advantages</a:t>
            </a:r>
            <a:endParaRPr b="1" i="0" sz="3200" u="none" cap="none" strike="noStrike">
              <a:solidFill>
                <a:schemeClr val="dk1"/>
              </a:solidFill>
              <a:latin typeface="Times New Roman"/>
              <a:ea typeface="Times New Roman"/>
              <a:cs typeface="Times New Roman"/>
              <a:sym typeface="Times New Roman"/>
            </a:endParaRPr>
          </a:p>
        </p:txBody>
      </p:sp>
      <p:sp>
        <p:nvSpPr>
          <p:cNvPr id="250" name="Google Shape;250;p16"/>
          <p:cNvSpPr/>
          <p:nvPr/>
        </p:nvSpPr>
        <p:spPr>
          <a:xfrm>
            <a:off x="491885" y="1606588"/>
            <a:ext cx="2870900" cy="1938992"/>
          </a:xfrm>
          <a:prstGeom prst="rect">
            <a:avLst/>
          </a:prstGeom>
          <a:noFill/>
          <a:ln>
            <a:noFill/>
          </a:ln>
        </p:spPr>
        <p:txBody>
          <a:bodyPr anchorCtr="0" anchor="ctr" bIns="45700" lIns="91425" spcFirstLastPara="1" rIns="91425" wrap="square" tIns="45700">
            <a:spAutoFit/>
          </a:bodyPr>
          <a:lstStyle/>
          <a:p>
            <a:pPr indent="-285750" lvl="0" marL="285750" marR="0" rtl="0" algn="just">
              <a:lnSpc>
                <a:spcPct val="15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Times New Roman"/>
                <a:ea typeface="Times New Roman"/>
                <a:cs typeface="Times New Roman"/>
                <a:sym typeface="Times New Roman"/>
              </a:rPr>
              <a:t>Cost Savings</a:t>
            </a:r>
            <a:endParaRPr b="0" i="0" sz="1600" u="none" cap="none" strike="noStrike">
              <a:solidFill>
                <a:schemeClr val="dk1"/>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Times New Roman"/>
                <a:ea typeface="Times New Roman"/>
                <a:cs typeface="Times New Roman"/>
                <a:sym typeface="Times New Roman"/>
              </a:rPr>
              <a:t>Sustainability</a:t>
            </a:r>
            <a:endParaRPr b="0" i="0" sz="1600" u="none" cap="none" strike="noStrike">
              <a:solidFill>
                <a:schemeClr val="dk1"/>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Times New Roman"/>
                <a:ea typeface="Times New Roman"/>
                <a:cs typeface="Times New Roman"/>
                <a:sym typeface="Times New Roman"/>
              </a:rPr>
              <a:t>Real-Time Monitoring</a:t>
            </a:r>
            <a:endParaRPr b="0" i="0" sz="1600" u="none" cap="none" strike="noStrike">
              <a:solidFill>
                <a:schemeClr val="dk1"/>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Times New Roman"/>
                <a:ea typeface="Times New Roman"/>
                <a:cs typeface="Times New Roman"/>
                <a:sym typeface="Times New Roman"/>
              </a:rPr>
              <a:t>Customization</a:t>
            </a:r>
            <a:endParaRPr b="0" i="0" sz="1600" u="none" cap="none" strike="noStrike">
              <a:solidFill>
                <a:schemeClr val="dk1"/>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Times New Roman"/>
                <a:ea typeface="Times New Roman"/>
                <a:cs typeface="Times New Roman"/>
                <a:sym typeface="Times New Roman"/>
              </a:rPr>
              <a:t>Data-Driven Insights</a:t>
            </a:r>
            <a:endParaRPr b="0" i="0" sz="1600" u="none" cap="none" strike="noStrike">
              <a:solidFill>
                <a:schemeClr val="dk1"/>
              </a:solidFill>
              <a:latin typeface="Times New Roman"/>
              <a:ea typeface="Times New Roman"/>
              <a:cs typeface="Times New Roman"/>
              <a:sym typeface="Times New Roman"/>
            </a:endParaRPr>
          </a:p>
        </p:txBody>
      </p:sp>
      <p:sp>
        <p:nvSpPr>
          <p:cNvPr id="251" name="Google Shape;251;p16"/>
          <p:cNvSpPr/>
          <p:nvPr/>
        </p:nvSpPr>
        <p:spPr>
          <a:xfrm flipH="1">
            <a:off x="4477406" y="1537902"/>
            <a:ext cx="4666593" cy="2214880"/>
          </a:xfrm>
          <a:prstGeom prst="rect">
            <a:avLst/>
          </a:prstGeom>
          <a:noFill/>
          <a:ln>
            <a:noFill/>
          </a:ln>
        </p:spPr>
        <p:txBody>
          <a:bodyPr anchorCtr="0" anchor="ctr" bIns="45700" lIns="91425" spcFirstLastPara="1" rIns="91425" wrap="square" tIns="45700">
            <a:spAutoFit/>
          </a:bodyPr>
          <a:lstStyle/>
          <a:p>
            <a:pPr indent="-184150" lvl="0" marL="285750" marR="0" rtl="0" algn="just">
              <a:lnSpc>
                <a:spcPct val="150000"/>
              </a:lnSpc>
              <a:spcBef>
                <a:spcPts val="0"/>
              </a:spcBef>
              <a:spcAft>
                <a:spcPts val="0"/>
              </a:spcAft>
              <a:buClr>
                <a:srgbClr val="000000"/>
              </a:buClr>
              <a:buSzPts val="1600"/>
              <a:buFont typeface="Noto Sans Symbols"/>
              <a:buNone/>
            </a:pPr>
            <a:r>
              <a:t/>
            </a:r>
            <a:endParaRPr b="0" i="0" sz="1600" u="none" cap="none" strike="noStrike">
              <a:solidFill>
                <a:schemeClr val="dk1"/>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Times New Roman"/>
                <a:ea typeface="Times New Roman"/>
                <a:cs typeface="Times New Roman"/>
                <a:sym typeface="Times New Roman"/>
              </a:rPr>
              <a:t>Data Quality Issues</a:t>
            </a:r>
            <a:endParaRPr b="0" i="0" sz="1600" u="none" cap="none" strike="noStrike">
              <a:solidFill>
                <a:schemeClr val="dk1"/>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Times New Roman"/>
                <a:ea typeface="Times New Roman"/>
                <a:cs typeface="Times New Roman"/>
                <a:sym typeface="Times New Roman"/>
              </a:rPr>
              <a:t>Large Volume of Data</a:t>
            </a:r>
            <a:endParaRPr b="0" i="0" sz="1600" u="none" cap="none" strike="noStrike">
              <a:solidFill>
                <a:schemeClr val="dk1"/>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Times New Roman"/>
                <a:ea typeface="Times New Roman"/>
                <a:cs typeface="Times New Roman"/>
                <a:sym typeface="Times New Roman"/>
              </a:rPr>
              <a:t>Device-Specific Variations</a:t>
            </a:r>
            <a:endParaRPr b="0" i="0" sz="1600" u="none" cap="none" strike="noStrike">
              <a:solidFill>
                <a:schemeClr val="dk1"/>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Times New Roman"/>
                <a:ea typeface="Times New Roman"/>
                <a:cs typeface="Times New Roman"/>
                <a:sym typeface="Times New Roman"/>
              </a:rPr>
              <a:t>User Awareness</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7"/>
          <p:cNvSpPr txBox="1"/>
          <p:nvPr>
            <p:ph type="title"/>
          </p:nvPr>
        </p:nvSpPr>
        <p:spPr>
          <a:xfrm>
            <a:off x="0" y="0"/>
            <a:ext cx="9144000" cy="821365"/>
          </a:xfrm>
          <a:prstGeom prst="rect">
            <a:avLst/>
          </a:prstGeom>
          <a:solidFill>
            <a:srgbClr val="93B9C3"/>
          </a:solidFill>
          <a:ln>
            <a:noFill/>
          </a:ln>
        </p:spPr>
        <p:txBody>
          <a:bodyPr anchorCtr="0" anchor="b" bIns="45700" lIns="91425" spcFirstLastPara="1" rIns="91425" wrap="square" tIns="45700">
            <a:normAutofit/>
          </a:bodyPr>
          <a:lstStyle/>
          <a:p>
            <a:pPr indent="449580" lvl="0" marL="0" rtl="0" algn="l">
              <a:lnSpc>
                <a:spcPct val="100000"/>
              </a:lnSpc>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				</a:t>
            </a:r>
            <a:endParaRPr b="1" sz="4000">
              <a:solidFill>
                <a:schemeClr val="dk1"/>
              </a:solidFill>
              <a:latin typeface="Times New Roman"/>
              <a:ea typeface="Times New Roman"/>
              <a:cs typeface="Times New Roman"/>
              <a:sym typeface="Times New Roman"/>
            </a:endParaRPr>
          </a:p>
        </p:txBody>
      </p:sp>
      <p:sp>
        <p:nvSpPr>
          <p:cNvPr id="257" name="Google Shape;257;p17"/>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258" name="Google Shape;258;p17"/>
          <p:cNvSpPr txBox="1"/>
          <p:nvPr>
            <p:ph idx="11" type="ftr"/>
          </p:nvPr>
        </p:nvSpPr>
        <p:spPr>
          <a:xfrm>
            <a:off x="2447793" y="4774248"/>
            <a:ext cx="4565235" cy="25945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sz="1200">
                <a:latin typeface="Times New Roman"/>
                <a:ea typeface="Times New Roman"/>
                <a:cs typeface="Times New Roman"/>
                <a:sym typeface="Times New Roman"/>
              </a:rPr>
              <a:t>ADI1201 – Data Exploration &amp; Visualization –</a:t>
            </a:r>
            <a:r>
              <a:rPr lang="en-US" sz="1200">
                <a:latin typeface="Times New Roman"/>
                <a:ea typeface="Times New Roman"/>
                <a:cs typeface="Times New Roman"/>
                <a:sym typeface="Times New Roman"/>
              </a:rPr>
              <a:t>FINAL</a:t>
            </a:r>
            <a:r>
              <a:rPr lang="en-US" sz="1200">
                <a:latin typeface="Times New Roman"/>
                <a:ea typeface="Times New Roman"/>
                <a:cs typeface="Times New Roman"/>
                <a:sym typeface="Times New Roman"/>
              </a:rPr>
              <a:t> REVIEW </a:t>
            </a:r>
            <a:endParaRPr>
              <a:latin typeface="Times New Roman"/>
              <a:ea typeface="Times New Roman"/>
              <a:cs typeface="Times New Roman"/>
              <a:sym typeface="Times New Roman"/>
            </a:endParaRPr>
          </a:p>
        </p:txBody>
      </p:sp>
      <p:sp>
        <p:nvSpPr>
          <p:cNvPr id="259" name="Google Shape;259;p17"/>
          <p:cNvSpPr txBox="1"/>
          <p:nvPr/>
        </p:nvSpPr>
        <p:spPr>
          <a:xfrm>
            <a:off x="491884" y="989382"/>
            <a:ext cx="455308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sng" cap="none" strike="noStrike">
                <a:solidFill>
                  <a:schemeClr val="dk1"/>
                </a:solidFill>
                <a:latin typeface="Times New Roman"/>
                <a:ea typeface="Times New Roman"/>
                <a:cs typeface="Times New Roman"/>
                <a:sym typeface="Times New Roman"/>
              </a:rPr>
              <a:t>CASE STUDY :</a:t>
            </a:r>
            <a:endParaRPr b="1" i="0" sz="3200" u="sng" cap="none" strike="noStrike">
              <a:solidFill>
                <a:schemeClr val="dk1"/>
              </a:solidFill>
              <a:latin typeface="Times New Roman"/>
              <a:ea typeface="Times New Roman"/>
              <a:cs typeface="Times New Roman"/>
              <a:sym typeface="Times New Roman"/>
            </a:endParaRPr>
          </a:p>
        </p:txBody>
      </p:sp>
      <p:sp>
        <p:nvSpPr>
          <p:cNvPr id="260" name="Google Shape;260;p17"/>
          <p:cNvSpPr/>
          <p:nvPr/>
        </p:nvSpPr>
        <p:spPr>
          <a:xfrm flipH="1">
            <a:off x="624312" y="1565939"/>
            <a:ext cx="7756636" cy="2677656"/>
          </a:xfrm>
          <a:prstGeom prst="rect">
            <a:avLst/>
          </a:prstGeom>
          <a:noFill/>
          <a:ln>
            <a:noFill/>
          </a:ln>
        </p:spPr>
        <p:txBody>
          <a:bodyPr anchorCtr="0" anchor="ctr"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1600"/>
              <a:buFont typeface="Arial"/>
              <a:buAutoNum type="arabicPeriod"/>
            </a:pPr>
            <a:r>
              <a:rPr b="0" i="0" lang="en-US" sz="1600" u="none" cap="none" strike="noStrike">
                <a:solidFill>
                  <a:schemeClr val="dk1"/>
                </a:solidFill>
                <a:latin typeface="Times New Roman"/>
                <a:ea typeface="Times New Roman"/>
                <a:cs typeface="Times New Roman"/>
                <a:sym typeface="Times New Roman"/>
              </a:rPr>
              <a:t>Residential Energy Usage Analysis</a:t>
            </a:r>
            <a:endParaRPr b="0" i="0" sz="1600" u="none" cap="none" strike="noStrike">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1600"/>
              <a:buFont typeface="Arial"/>
              <a:buAutoNum type="arabicPeriod"/>
            </a:pPr>
            <a:r>
              <a:rPr b="0" i="0" lang="en-US" sz="1600" u="none" cap="none" strike="noStrike">
                <a:solidFill>
                  <a:schemeClr val="dk1"/>
                </a:solidFill>
                <a:latin typeface="Times New Roman"/>
                <a:ea typeface="Times New Roman"/>
                <a:cs typeface="Times New Roman"/>
                <a:sym typeface="Times New Roman"/>
              </a:rPr>
              <a:t>Industrial Energy Management</a:t>
            </a:r>
            <a:endParaRPr b="0" i="0" sz="1600" u="none" cap="none" strike="noStrike">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1600"/>
              <a:buFont typeface="Arial"/>
              <a:buAutoNum type="arabicPeriod"/>
            </a:pPr>
            <a:r>
              <a:rPr b="0" i="0" lang="en-US" sz="1600" u="none" cap="none" strike="noStrike">
                <a:solidFill>
                  <a:schemeClr val="dk1"/>
                </a:solidFill>
                <a:latin typeface="Times New Roman"/>
                <a:ea typeface="Times New Roman"/>
                <a:cs typeface="Times New Roman"/>
                <a:sym typeface="Times New Roman"/>
              </a:rPr>
              <a:t>Commercial Building Optimization</a:t>
            </a:r>
            <a:endParaRPr b="0" i="0" sz="1600" u="none" cap="none" strike="noStrike">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1600"/>
              <a:buFont typeface="Arial"/>
              <a:buAutoNum type="arabicPeriod"/>
            </a:pPr>
            <a:r>
              <a:rPr b="0" i="0" lang="en-US" sz="1600" u="none" cap="none" strike="noStrike">
                <a:solidFill>
                  <a:schemeClr val="dk1"/>
                </a:solidFill>
                <a:latin typeface="Times New Roman"/>
                <a:ea typeface="Times New Roman"/>
                <a:cs typeface="Times New Roman"/>
                <a:sym typeface="Times New Roman"/>
              </a:rPr>
              <a:t>Energy-Saving Comparison Between Old and Smart Appliances</a:t>
            </a:r>
            <a:endParaRPr b="0" i="0" sz="1600" u="none" cap="none" strike="noStrike">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1600"/>
              <a:buFont typeface="Arial"/>
              <a:buAutoNum type="arabicPeriod"/>
            </a:pPr>
            <a:r>
              <a:rPr b="0" i="0" lang="en-US" sz="1600" u="none" cap="none" strike="noStrike">
                <a:solidFill>
                  <a:schemeClr val="dk1"/>
                </a:solidFill>
                <a:latin typeface="Times New Roman"/>
                <a:ea typeface="Times New Roman"/>
                <a:cs typeface="Times New Roman"/>
                <a:sym typeface="Times New Roman"/>
              </a:rPr>
              <a:t>Energy Efficiency in Schools or Colleges</a:t>
            </a:r>
            <a:endParaRPr b="0" i="0" sz="1600" u="none" cap="none" strike="noStrike">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1600"/>
              <a:buFont typeface="Arial"/>
              <a:buAutoNum type="arabicPeriod"/>
            </a:pPr>
            <a:r>
              <a:rPr b="0" i="0" lang="en-US" sz="1600" u="none" cap="none" strike="noStrike">
                <a:solidFill>
                  <a:schemeClr val="dk1"/>
                </a:solidFill>
                <a:latin typeface="Times New Roman"/>
                <a:ea typeface="Times New Roman"/>
                <a:cs typeface="Times New Roman"/>
                <a:sym typeface="Times New Roman"/>
              </a:rPr>
              <a:t>Renewable Energy Integration</a:t>
            </a:r>
            <a:endParaRPr b="0" i="0" sz="1600" u="none" cap="none" strike="noStrike">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chemeClr val="dk1"/>
              </a:buClr>
              <a:buSzPts val="1600"/>
              <a:buFont typeface="Arial"/>
              <a:buAutoNum type="arabicPeriod"/>
            </a:pPr>
            <a:r>
              <a:rPr b="0" i="0" lang="en-US" sz="1600" u="none" cap="none" strike="noStrike">
                <a:solidFill>
                  <a:schemeClr val="dk1"/>
                </a:solidFill>
                <a:latin typeface="Times New Roman"/>
                <a:ea typeface="Times New Roman"/>
                <a:cs typeface="Times New Roman"/>
                <a:sym typeface="Times New Roman"/>
              </a:rPr>
              <a:t>Smart City Energy Analysis </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8"/>
          <p:cNvSpPr txBox="1"/>
          <p:nvPr>
            <p:ph type="title"/>
          </p:nvPr>
        </p:nvSpPr>
        <p:spPr>
          <a:xfrm>
            <a:off x="0" y="0"/>
            <a:ext cx="9144000" cy="821365"/>
          </a:xfrm>
          <a:prstGeom prst="rect">
            <a:avLst/>
          </a:prstGeom>
          <a:solidFill>
            <a:srgbClr val="93B9C3"/>
          </a:solidFill>
          <a:ln>
            <a:noFill/>
          </a:ln>
        </p:spPr>
        <p:txBody>
          <a:bodyPr anchorCtr="0" anchor="b" bIns="45700" lIns="91425" spcFirstLastPara="1" rIns="91425" wrap="square" tIns="45700">
            <a:normAutofit/>
          </a:bodyPr>
          <a:lstStyle/>
          <a:p>
            <a:pPr indent="449580" lvl="0" marL="0" rtl="0" algn="l">
              <a:lnSpc>
                <a:spcPct val="100000"/>
              </a:lnSpc>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				</a:t>
            </a:r>
            <a:endParaRPr b="1" sz="4000">
              <a:solidFill>
                <a:schemeClr val="dk1"/>
              </a:solidFill>
              <a:latin typeface="Times New Roman"/>
              <a:ea typeface="Times New Roman"/>
              <a:cs typeface="Times New Roman"/>
              <a:sym typeface="Times New Roman"/>
            </a:endParaRPr>
          </a:p>
        </p:txBody>
      </p:sp>
      <p:sp>
        <p:nvSpPr>
          <p:cNvPr id="266" name="Google Shape;266;p18"/>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267" name="Google Shape;267;p18"/>
          <p:cNvSpPr txBox="1"/>
          <p:nvPr>
            <p:ph idx="11" type="ftr"/>
          </p:nvPr>
        </p:nvSpPr>
        <p:spPr>
          <a:xfrm>
            <a:off x="2447793" y="4774248"/>
            <a:ext cx="4565235" cy="25945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sz="1200">
                <a:latin typeface="Times New Roman"/>
                <a:ea typeface="Times New Roman"/>
                <a:cs typeface="Times New Roman"/>
                <a:sym typeface="Times New Roman"/>
              </a:rPr>
              <a:t>ADI1201 – Data Exploration &amp; Visualization –</a:t>
            </a:r>
            <a:r>
              <a:rPr lang="en-US" sz="1200">
                <a:latin typeface="Times New Roman"/>
                <a:ea typeface="Times New Roman"/>
                <a:cs typeface="Times New Roman"/>
                <a:sym typeface="Times New Roman"/>
              </a:rPr>
              <a:t>FINAL</a:t>
            </a:r>
            <a:r>
              <a:rPr lang="en-US" sz="1200">
                <a:latin typeface="Times New Roman"/>
                <a:ea typeface="Times New Roman"/>
                <a:cs typeface="Times New Roman"/>
                <a:sym typeface="Times New Roman"/>
              </a:rPr>
              <a:t> REVIEW </a:t>
            </a:r>
            <a:endParaRPr>
              <a:latin typeface="Times New Roman"/>
              <a:ea typeface="Times New Roman"/>
              <a:cs typeface="Times New Roman"/>
              <a:sym typeface="Times New Roman"/>
            </a:endParaRPr>
          </a:p>
        </p:txBody>
      </p:sp>
      <p:sp>
        <p:nvSpPr>
          <p:cNvPr id="268" name="Google Shape;268;p18"/>
          <p:cNvSpPr txBox="1"/>
          <p:nvPr/>
        </p:nvSpPr>
        <p:spPr>
          <a:xfrm>
            <a:off x="417708" y="1058480"/>
            <a:ext cx="297038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sng" cap="none" strike="noStrike">
                <a:solidFill>
                  <a:schemeClr val="dk1"/>
                </a:solidFill>
                <a:latin typeface="Times New Roman"/>
                <a:ea typeface="Times New Roman"/>
                <a:cs typeface="Times New Roman"/>
                <a:sym typeface="Times New Roman"/>
              </a:rPr>
              <a:t>REFERENCE :</a:t>
            </a:r>
            <a:endParaRPr b="1" i="0" sz="3200" u="sng" cap="none" strike="noStrike">
              <a:solidFill>
                <a:schemeClr val="dk1"/>
              </a:solidFill>
              <a:latin typeface="Times New Roman"/>
              <a:ea typeface="Times New Roman"/>
              <a:cs typeface="Times New Roman"/>
              <a:sym typeface="Times New Roman"/>
            </a:endParaRPr>
          </a:p>
        </p:txBody>
      </p:sp>
      <p:sp>
        <p:nvSpPr>
          <p:cNvPr id="269" name="Google Shape;269;p18"/>
          <p:cNvSpPr/>
          <p:nvPr/>
        </p:nvSpPr>
        <p:spPr>
          <a:xfrm>
            <a:off x="573865" y="1730327"/>
            <a:ext cx="7964740" cy="2308324"/>
          </a:xfrm>
          <a:prstGeom prst="rect">
            <a:avLst/>
          </a:prstGeom>
          <a:noFill/>
          <a:ln>
            <a:noFill/>
          </a:ln>
        </p:spPr>
        <p:txBody>
          <a:bodyPr anchorCtr="0" anchor="ctr" bIns="45700" lIns="91425" spcFirstLastPara="1" rIns="91425" wrap="square" tIns="45700">
            <a:spAutoFit/>
          </a:bodyPr>
          <a:lstStyle/>
          <a:p>
            <a:pPr indent="-101600" lvl="0" marL="0" marR="0" rtl="0" algn="l">
              <a:lnSpc>
                <a:spcPct val="150000"/>
              </a:lnSpc>
              <a:spcBef>
                <a:spcPts val="0"/>
              </a:spcBef>
              <a:spcAft>
                <a:spcPts val="0"/>
              </a:spcAft>
              <a:buClr>
                <a:schemeClr val="dk1"/>
              </a:buClr>
              <a:buSzPts val="1600"/>
              <a:buFont typeface="Arial"/>
              <a:buChar char="•"/>
            </a:pPr>
            <a:r>
              <a:rPr b="0" i="1" lang="en-US" sz="1600" u="none" cap="none" strike="noStrike">
                <a:solidFill>
                  <a:schemeClr val="dk1"/>
                </a:solidFill>
                <a:latin typeface="Times New Roman"/>
                <a:ea typeface="Times New Roman"/>
                <a:cs typeface="Times New Roman"/>
                <a:sym typeface="Times New Roman"/>
              </a:rPr>
              <a:t>Python for Data Analysis</a:t>
            </a:r>
            <a:r>
              <a:rPr b="0" i="0" lang="en-US" sz="1600" u="none" cap="none" strike="noStrike">
                <a:solidFill>
                  <a:schemeClr val="dk1"/>
                </a:solidFill>
                <a:latin typeface="Times New Roman"/>
                <a:ea typeface="Times New Roman"/>
                <a:cs typeface="Times New Roman"/>
                <a:sym typeface="Times New Roman"/>
              </a:rPr>
              <a:t> by Wes McKinney – Comprehensive guide on using pandas for data manipulation.</a:t>
            </a:r>
            <a:endParaRPr b="0" i="0" sz="1600" u="none" cap="none" strike="noStrike">
              <a:solidFill>
                <a:schemeClr val="dk1"/>
              </a:solidFill>
              <a:latin typeface="Times New Roman"/>
              <a:ea typeface="Times New Roman"/>
              <a:cs typeface="Times New Roman"/>
              <a:sym typeface="Times New Roman"/>
            </a:endParaRPr>
          </a:p>
          <a:p>
            <a:pPr indent="-101600" lvl="0" marL="0" marR="0" rtl="0" algn="l">
              <a:lnSpc>
                <a:spcPct val="150000"/>
              </a:lnSpc>
              <a:spcBef>
                <a:spcPts val="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Energy.gov – Resources on energy-saving measures and smart meter technologies.</a:t>
            </a:r>
            <a:endParaRPr b="0" i="0" sz="1600" u="none" cap="none" strike="noStrike">
              <a:solidFill>
                <a:schemeClr val="dk1"/>
              </a:solidFill>
              <a:latin typeface="Times New Roman"/>
              <a:ea typeface="Times New Roman"/>
              <a:cs typeface="Times New Roman"/>
              <a:sym typeface="Times New Roman"/>
            </a:endParaRPr>
          </a:p>
          <a:p>
            <a:pPr indent="-101600" lvl="0" marL="0" marR="0" rtl="0" algn="l">
              <a:lnSpc>
                <a:spcPct val="150000"/>
              </a:lnSpc>
              <a:spcBef>
                <a:spcPts val="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Kaggle – Open datasets for energy consumption analysis.</a:t>
            </a:r>
            <a:endParaRPr b="0" i="0" sz="1600" u="none" cap="none" strike="noStrike">
              <a:solidFill>
                <a:schemeClr val="dk1"/>
              </a:solidFill>
              <a:latin typeface="Times New Roman"/>
              <a:ea typeface="Times New Roman"/>
              <a:cs typeface="Times New Roman"/>
              <a:sym typeface="Times New Roman"/>
            </a:endParaRPr>
          </a:p>
          <a:p>
            <a:pPr indent="-101600" lvl="0" marL="0" marR="0" rtl="0" algn="l">
              <a:lnSpc>
                <a:spcPct val="150000"/>
              </a:lnSpc>
              <a:spcBef>
                <a:spcPts val="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Matplotlib and Seaborn documentation – Guides for creating effective visualizations.</a:t>
            </a:r>
            <a:endParaRPr b="0" i="0" sz="1600" u="none" cap="none" strike="noStrike">
              <a:solidFill>
                <a:schemeClr val="dk1"/>
              </a:solidFill>
              <a:latin typeface="Times New Roman"/>
              <a:ea typeface="Times New Roman"/>
              <a:cs typeface="Times New Roman"/>
              <a:sym typeface="Times New Roman"/>
            </a:endParaRPr>
          </a:p>
          <a:p>
            <a:pPr indent="-101600" lvl="0" marL="0" marR="0" rtl="0" algn="l">
              <a:lnSpc>
                <a:spcPct val="150000"/>
              </a:lnSpc>
              <a:spcBef>
                <a:spcPts val="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IEEE Xplore – Research papers on energy efficiency and smart meter analytics. </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5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9"/>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275" name="Google Shape;275;p19"/>
          <p:cNvSpPr txBox="1"/>
          <p:nvPr/>
        </p:nvSpPr>
        <p:spPr>
          <a:xfrm>
            <a:off x="0" y="2099871"/>
            <a:ext cx="9144000" cy="1664258"/>
          </a:xfrm>
          <a:prstGeom prst="rect">
            <a:avLst/>
          </a:prstGeom>
          <a:solidFill>
            <a:srgbClr val="EDF0C8"/>
          </a:solid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lt1"/>
              </a:buClr>
              <a:buSzPts val="3600"/>
              <a:buFont typeface="Bookman Old Style"/>
              <a:buNone/>
            </a:pPr>
            <a:r>
              <a:t/>
            </a:r>
            <a:endParaRPr b="0" i="0" sz="3600" u="none" cap="none" strike="noStrike">
              <a:solidFill>
                <a:schemeClr val="lt1"/>
              </a:solidFill>
              <a:latin typeface="Bookman Old Style"/>
              <a:ea typeface="Bookman Old Style"/>
              <a:cs typeface="Bookman Old Style"/>
              <a:sym typeface="Bookman Old Style"/>
            </a:endParaRPr>
          </a:p>
          <a:p>
            <a:pPr indent="0" lvl="0" marL="0" marR="0" rtl="0" algn="ctr">
              <a:lnSpc>
                <a:spcPct val="100000"/>
              </a:lnSpc>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Thank  You</a:t>
            </a:r>
            <a:endParaRPr b="0" i="0" sz="1600" u="none" cap="none" strike="noStrike">
              <a:solidFill>
                <a:srgbClr val="000000"/>
              </a:solidFill>
              <a:latin typeface="Arial"/>
              <a:ea typeface="Arial"/>
              <a:cs typeface="Arial"/>
              <a:sym typeface="Arial"/>
            </a:endParaRPr>
          </a:p>
        </p:txBody>
      </p:sp>
      <p:sp>
        <p:nvSpPr>
          <p:cNvPr id="276" name="Google Shape;276;p19"/>
          <p:cNvSpPr txBox="1"/>
          <p:nvPr>
            <p:ph idx="11" type="ftr"/>
          </p:nvPr>
        </p:nvSpPr>
        <p:spPr>
          <a:xfrm>
            <a:off x="2447793" y="4774248"/>
            <a:ext cx="4565235" cy="25945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sz="1200">
                <a:latin typeface="Times New Roman"/>
                <a:ea typeface="Times New Roman"/>
                <a:cs typeface="Times New Roman"/>
                <a:sym typeface="Times New Roman"/>
              </a:rPr>
              <a:t>ADI1201 – Data Exploration &amp; Visualization –</a:t>
            </a:r>
            <a:r>
              <a:rPr lang="en-US" sz="1200">
                <a:latin typeface="Times New Roman"/>
                <a:ea typeface="Times New Roman"/>
                <a:cs typeface="Times New Roman"/>
                <a:sym typeface="Times New Roman"/>
              </a:rPr>
              <a:t>FINAL</a:t>
            </a:r>
            <a:r>
              <a:rPr lang="en-US" sz="1200">
                <a:latin typeface="Times New Roman"/>
                <a:ea typeface="Times New Roman"/>
                <a:cs typeface="Times New Roman"/>
                <a:sym typeface="Times New Roman"/>
              </a:rPr>
              <a:t> REVIEW </a:t>
            </a:r>
            <a:endParaRPr>
              <a:latin typeface="Times New Roman"/>
              <a:ea typeface="Times New Roman"/>
              <a:cs typeface="Times New Roman"/>
              <a:sym typeface="Times New Roman"/>
            </a:endParaRPr>
          </a:p>
        </p:txBody>
      </p:sp>
      <p:sp>
        <p:nvSpPr>
          <p:cNvPr id="277" name="Google Shape;277;p19"/>
          <p:cNvSpPr txBox="1"/>
          <p:nvPr>
            <p:ph type="title"/>
          </p:nvPr>
        </p:nvSpPr>
        <p:spPr>
          <a:xfrm>
            <a:off x="0" y="0"/>
            <a:ext cx="9144000" cy="821365"/>
          </a:xfrm>
          <a:prstGeom prst="rect">
            <a:avLst/>
          </a:prstGeom>
          <a:solidFill>
            <a:srgbClr val="93B9C3"/>
          </a:solidFill>
          <a:ln>
            <a:noFill/>
          </a:ln>
        </p:spPr>
        <p:txBody>
          <a:bodyPr anchorCtr="0" anchor="b" bIns="45700" lIns="91425" spcFirstLastPara="1" rIns="91425" wrap="square" tIns="45700">
            <a:normAutofit/>
          </a:bodyPr>
          <a:lstStyle/>
          <a:p>
            <a:pPr indent="449580" lvl="0" marL="0" rtl="0" algn="l">
              <a:lnSpc>
                <a:spcPct val="100000"/>
              </a:lnSpc>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				</a:t>
            </a:r>
            <a:endParaRPr b="1" sz="4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
          <p:cNvSpPr txBox="1"/>
          <p:nvPr>
            <p:ph idx="11" type="ftr"/>
          </p:nvPr>
        </p:nvSpPr>
        <p:spPr>
          <a:xfrm>
            <a:off x="2447793" y="4774248"/>
            <a:ext cx="4565235" cy="25945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sz="1200">
                <a:latin typeface="Times New Roman"/>
                <a:ea typeface="Times New Roman"/>
                <a:cs typeface="Times New Roman"/>
                <a:sym typeface="Times New Roman"/>
              </a:rPr>
              <a:t>ADI1201 – Data Exploration &amp; Visualization –FINAL  REVIEW </a:t>
            </a:r>
            <a:endParaRPr>
              <a:latin typeface="Times New Roman"/>
              <a:ea typeface="Times New Roman"/>
              <a:cs typeface="Times New Roman"/>
              <a:sym typeface="Times New Roman"/>
            </a:endParaRPr>
          </a:p>
        </p:txBody>
      </p:sp>
      <p:sp>
        <p:nvSpPr>
          <p:cNvPr id="118" name="Google Shape;118;p2"/>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19" name="Google Shape;119;p2"/>
          <p:cNvSpPr txBox="1"/>
          <p:nvPr/>
        </p:nvSpPr>
        <p:spPr>
          <a:xfrm>
            <a:off x="2140365" y="1587777"/>
            <a:ext cx="5182269" cy="1224479"/>
          </a:xfrm>
          <a:prstGeom prst="rect">
            <a:avLst/>
          </a:prstGeom>
          <a:noFill/>
          <a:ln>
            <a:noFill/>
          </a:ln>
        </p:spPr>
        <p:txBody>
          <a:bodyPr anchorCtr="0" anchor="ctr" bIns="0" lIns="45700" spcFirstLastPara="1" rIns="45700" wrap="square" tIns="45700">
            <a:noAutofit/>
          </a:bodyPr>
          <a:lstStyle/>
          <a:p>
            <a:pPr indent="0" lvl="0" marL="0" rtl="0" algn="ctr">
              <a:spcBef>
                <a:spcPts val="0"/>
              </a:spcBef>
              <a:spcAft>
                <a:spcPts val="0"/>
              </a:spcAft>
              <a:buClr>
                <a:schemeClr val="dk1"/>
              </a:buClr>
              <a:buFont typeface="Arial"/>
              <a:buNone/>
            </a:pPr>
            <a:r>
              <a:rPr b="1" lang="en-US" sz="3600" u="sng">
                <a:solidFill>
                  <a:schemeClr val="dk1"/>
                </a:solidFill>
                <a:latin typeface="Times New Roman"/>
                <a:ea typeface="Times New Roman"/>
                <a:cs typeface="Times New Roman"/>
                <a:sym typeface="Times New Roman"/>
              </a:rPr>
              <a:t>Energy Saver</a:t>
            </a:r>
            <a:endParaRPr b="1" u="sng">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ph type="title"/>
          </p:nvPr>
        </p:nvSpPr>
        <p:spPr>
          <a:xfrm>
            <a:off x="0" y="-1"/>
            <a:ext cx="9144000" cy="764857"/>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Abstract</a:t>
            </a:r>
            <a:r>
              <a:rPr lang="en-US">
                <a:solidFill>
                  <a:schemeClr val="dk1"/>
                </a:solidFill>
                <a:latin typeface="Times New Roman"/>
                <a:ea typeface="Times New Roman"/>
                <a:cs typeface="Times New Roman"/>
                <a:sym typeface="Times New Roman"/>
              </a:rPr>
              <a:t> </a:t>
            </a:r>
            <a:endParaRPr sz="4000">
              <a:solidFill>
                <a:schemeClr val="dk1"/>
              </a:solidFill>
              <a:latin typeface="Times New Roman"/>
              <a:ea typeface="Times New Roman"/>
              <a:cs typeface="Times New Roman"/>
              <a:sym typeface="Times New Roman"/>
            </a:endParaRPr>
          </a:p>
        </p:txBody>
      </p:sp>
      <p:sp>
        <p:nvSpPr>
          <p:cNvPr id="125" name="Google Shape;125;p3"/>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26" name="Google Shape;126;p3"/>
          <p:cNvSpPr txBox="1"/>
          <p:nvPr>
            <p:ph idx="1" type="body"/>
          </p:nvPr>
        </p:nvSpPr>
        <p:spPr>
          <a:xfrm>
            <a:off x="521319" y="764856"/>
            <a:ext cx="8177562" cy="3703320"/>
          </a:xfrm>
          <a:prstGeom prst="rect">
            <a:avLst/>
          </a:prstGeom>
          <a:noFill/>
          <a:ln>
            <a:noFill/>
          </a:ln>
        </p:spPr>
        <p:txBody>
          <a:bodyPr anchorCtr="0" anchor="ctr" bIns="45700" lIns="91425" spcFirstLastPara="1" rIns="91425" wrap="square" tIns="45700">
            <a:normAutofit/>
          </a:bodyPr>
          <a:lstStyle/>
          <a:p>
            <a:pPr indent="0" lvl="0" marL="141605" rtl="0" algn="just">
              <a:lnSpc>
                <a:spcPct val="150000"/>
              </a:lnSpc>
              <a:spcBef>
                <a:spcPts val="600"/>
              </a:spcBef>
              <a:spcAft>
                <a:spcPts val="0"/>
              </a:spcAft>
              <a:buSzPts val="1368"/>
              <a:buNone/>
            </a:pPr>
            <a:r>
              <a:rPr lang="en-US" sz="1600">
                <a:latin typeface="Times New Roman"/>
                <a:ea typeface="Times New Roman"/>
                <a:cs typeface="Times New Roman"/>
                <a:sym typeface="Times New Roman"/>
              </a:rPr>
              <a:t>This project analyzes energy consumption data from smart meters using Python's pandas library. By applying statistical methods and data visualization techniques, it uncovers patterns and trends in energy usage. The goal is to help users understand their consumption habits, identify inefficiencies, and provide recommendations for energy-saving measures. Ultimately, the project aims to reduce costs and environmental impact, promoting more sustainable energy practices.</a:t>
            </a:r>
            <a:endParaRPr sz="1600">
              <a:latin typeface="Times New Roman"/>
              <a:ea typeface="Times New Roman"/>
              <a:cs typeface="Times New Roman"/>
              <a:sym typeface="Times New Roman"/>
            </a:endParaRPr>
          </a:p>
          <a:p>
            <a:pPr indent="0" lvl="0" marL="141605" rtl="0" algn="just">
              <a:lnSpc>
                <a:spcPct val="100000"/>
              </a:lnSpc>
              <a:spcBef>
                <a:spcPts val="600"/>
              </a:spcBef>
              <a:spcAft>
                <a:spcPts val="0"/>
              </a:spcAft>
              <a:buSzPts val="1368"/>
              <a:buNone/>
            </a:pPr>
            <a:r>
              <a:t/>
            </a:r>
            <a:endParaRPr sz="1600">
              <a:latin typeface="Times New Roman"/>
              <a:ea typeface="Times New Roman"/>
              <a:cs typeface="Times New Roman"/>
              <a:sym typeface="Times New Roman"/>
            </a:endParaRPr>
          </a:p>
        </p:txBody>
      </p:sp>
      <p:sp>
        <p:nvSpPr>
          <p:cNvPr id="127" name="Google Shape;127;p3"/>
          <p:cNvSpPr txBox="1"/>
          <p:nvPr>
            <p:ph idx="11" type="ftr"/>
          </p:nvPr>
        </p:nvSpPr>
        <p:spPr>
          <a:xfrm>
            <a:off x="2447793" y="4774248"/>
            <a:ext cx="4565235" cy="25945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sz="1200">
                <a:latin typeface="Times New Roman"/>
                <a:ea typeface="Times New Roman"/>
                <a:cs typeface="Times New Roman"/>
                <a:sym typeface="Times New Roman"/>
              </a:rPr>
              <a:t>ADI1201 – Data Exploration &amp; Visualization –FINAL REVIEW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txBox="1"/>
          <p:nvPr>
            <p:ph type="title"/>
          </p:nvPr>
        </p:nvSpPr>
        <p:spPr>
          <a:xfrm>
            <a:off x="0" y="-1"/>
            <a:ext cx="9144000" cy="750849"/>
          </a:xfrm>
          <a:prstGeom prst="rect">
            <a:avLst/>
          </a:prstGeom>
          <a:solidFill>
            <a:srgbClr val="93B9C3"/>
          </a:solid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Introduction</a:t>
            </a:r>
            <a:endParaRPr b="1" sz="4000">
              <a:solidFill>
                <a:schemeClr val="dk1"/>
              </a:solidFill>
              <a:latin typeface="Times New Roman"/>
              <a:ea typeface="Times New Roman"/>
              <a:cs typeface="Times New Roman"/>
              <a:sym typeface="Times New Roman"/>
            </a:endParaRPr>
          </a:p>
        </p:txBody>
      </p:sp>
      <p:sp>
        <p:nvSpPr>
          <p:cNvPr id="133" name="Google Shape;133;p4"/>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34" name="Google Shape;134;p4"/>
          <p:cNvSpPr txBox="1"/>
          <p:nvPr>
            <p:ph idx="1" type="body"/>
          </p:nvPr>
        </p:nvSpPr>
        <p:spPr>
          <a:xfrm>
            <a:off x="457200" y="876564"/>
            <a:ext cx="8229600" cy="331075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170000"/>
              </a:lnSpc>
              <a:spcBef>
                <a:spcPts val="600"/>
              </a:spcBef>
              <a:spcAft>
                <a:spcPts val="0"/>
              </a:spcAft>
              <a:buSzPct val="86995"/>
              <a:buNone/>
            </a:pPr>
            <a:r>
              <a:rPr lang="en-US" sz="1700">
                <a:latin typeface="Times New Roman"/>
                <a:ea typeface="Times New Roman"/>
                <a:cs typeface="Times New Roman"/>
                <a:sym typeface="Times New Roman"/>
              </a:rPr>
              <a:t>With the growing focus on sustainability and energy conservation, smart meters have become essential tools for monitoring energy consumption. These devices provide real-time data, helping both consumers and utility providers make informed decisions. However, the vast amount of data generated requires effective analysis to extract valuable insights. This project utilizes Python's pandas library to analyze smart meter data, uncovering consumption patterns and trends. By identifying anomalies and offering recommendations for energy-saving measures, we aim to help users reduce costs and minimize their environmental impact, contributing to more sustainable energy practices.</a:t>
            </a:r>
            <a:endParaRPr sz="1700">
              <a:latin typeface="Times New Roman"/>
              <a:ea typeface="Times New Roman"/>
              <a:cs typeface="Times New Roman"/>
              <a:sym typeface="Times New Roman"/>
            </a:endParaRPr>
          </a:p>
          <a:p>
            <a:pPr indent="0" lvl="0" marL="0" rtl="0" algn="just">
              <a:lnSpc>
                <a:spcPct val="100000"/>
              </a:lnSpc>
              <a:spcBef>
                <a:spcPts val="600"/>
              </a:spcBef>
              <a:spcAft>
                <a:spcPts val="0"/>
              </a:spcAft>
              <a:buSzPct val="92432"/>
              <a:buNone/>
            </a:pPr>
            <a:r>
              <a:t/>
            </a:r>
            <a:endParaRPr sz="1600">
              <a:latin typeface="Times New Roman"/>
              <a:ea typeface="Times New Roman"/>
              <a:cs typeface="Times New Roman"/>
              <a:sym typeface="Times New Roman"/>
            </a:endParaRPr>
          </a:p>
        </p:txBody>
      </p:sp>
      <p:sp>
        <p:nvSpPr>
          <p:cNvPr id="135" name="Google Shape;135;p4"/>
          <p:cNvSpPr txBox="1"/>
          <p:nvPr>
            <p:ph idx="11" type="ftr"/>
          </p:nvPr>
        </p:nvSpPr>
        <p:spPr>
          <a:xfrm>
            <a:off x="2447793" y="4774248"/>
            <a:ext cx="4565235" cy="25945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sz="1200">
                <a:latin typeface="Times New Roman"/>
                <a:ea typeface="Times New Roman"/>
                <a:cs typeface="Times New Roman"/>
                <a:sym typeface="Times New Roman"/>
              </a:rPr>
              <a:t>ADI1201 – Data Exploration &amp; Visualization –FINAL REVIEW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5"/>
          <p:cNvSpPr txBox="1"/>
          <p:nvPr>
            <p:ph type="title"/>
          </p:nvPr>
        </p:nvSpPr>
        <p:spPr>
          <a:xfrm>
            <a:off x="0" y="0"/>
            <a:ext cx="9144000" cy="7683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Methodology</a:t>
            </a:r>
            <a:endParaRPr b="1" sz="4000">
              <a:solidFill>
                <a:schemeClr val="dk1"/>
              </a:solidFill>
              <a:latin typeface="Times New Roman"/>
              <a:ea typeface="Times New Roman"/>
              <a:cs typeface="Times New Roman"/>
              <a:sym typeface="Times New Roman"/>
            </a:endParaRPr>
          </a:p>
        </p:txBody>
      </p:sp>
      <p:sp>
        <p:nvSpPr>
          <p:cNvPr id="141" name="Google Shape;141;p5"/>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42" name="Google Shape;142;p5"/>
          <p:cNvSpPr txBox="1"/>
          <p:nvPr>
            <p:ph idx="11" type="ftr"/>
          </p:nvPr>
        </p:nvSpPr>
        <p:spPr>
          <a:xfrm>
            <a:off x="2447793" y="4774248"/>
            <a:ext cx="4565235" cy="25945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sz="1200">
                <a:latin typeface="Times New Roman"/>
                <a:ea typeface="Times New Roman"/>
                <a:cs typeface="Times New Roman"/>
                <a:sym typeface="Times New Roman"/>
              </a:rPr>
              <a:t>ADI1201 – Data Exploration &amp; Visualization –FINAL REVIEW </a:t>
            </a:r>
            <a:endParaRPr>
              <a:latin typeface="Times New Roman"/>
              <a:ea typeface="Times New Roman"/>
              <a:cs typeface="Times New Roman"/>
              <a:sym typeface="Times New Roman"/>
            </a:endParaRPr>
          </a:p>
        </p:txBody>
      </p:sp>
      <p:sp>
        <p:nvSpPr>
          <p:cNvPr id="143" name="Google Shape;143;p5"/>
          <p:cNvSpPr txBox="1"/>
          <p:nvPr/>
        </p:nvSpPr>
        <p:spPr>
          <a:xfrm>
            <a:off x="3097421" y="929508"/>
            <a:ext cx="3048000" cy="410933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Times New Roman"/>
                <a:ea typeface="Times New Roman"/>
                <a:cs typeface="Times New Roman"/>
                <a:sym typeface="Times New Roman"/>
              </a:rPr>
              <a:t>Data Collection</a:t>
            </a:r>
            <a:endParaRPr b="0" i="0" sz="16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Times New Roman"/>
                <a:ea typeface="Times New Roman"/>
                <a:cs typeface="Times New Roman"/>
                <a:sym typeface="Times New Roman"/>
              </a:rPr>
              <a:t>Dataset Acquisition</a:t>
            </a:r>
            <a:endParaRPr b="0" i="0" sz="16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Times New Roman"/>
                <a:ea typeface="Times New Roman"/>
                <a:cs typeface="Times New Roman"/>
                <a:sym typeface="Times New Roman"/>
              </a:rPr>
              <a:t>Data Cleaning</a:t>
            </a:r>
            <a:endParaRPr b="0" i="0" sz="16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Times New Roman"/>
                <a:ea typeface="Times New Roman"/>
                <a:cs typeface="Times New Roman"/>
                <a:sym typeface="Times New Roman"/>
              </a:rPr>
              <a:t>Data Transformation</a:t>
            </a:r>
            <a:endParaRPr b="0" i="0" sz="16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Times New Roman"/>
                <a:ea typeface="Times New Roman"/>
                <a:cs typeface="Times New Roman"/>
                <a:sym typeface="Times New Roman"/>
              </a:rPr>
              <a:t> Data Analysis</a:t>
            </a:r>
            <a:endParaRPr b="0" i="0" sz="16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Times New Roman"/>
                <a:ea typeface="Times New Roman"/>
                <a:cs typeface="Times New Roman"/>
                <a:sym typeface="Times New Roman"/>
              </a:rPr>
              <a:t>Descriptive Statistics</a:t>
            </a:r>
            <a:endParaRPr b="0" i="0" sz="16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Times New Roman"/>
                <a:ea typeface="Times New Roman"/>
                <a:cs typeface="Times New Roman"/>
                <a:sym typeface="Times New Roman"/>
              </a:rPr>
              <a:t>Time Series Analysis </a:t>
            </a:r>
            <a:endParaRPr b="0" i="0" sz="16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Times New Roman"/>
                <a:ea typeface="Times New Roman"/>
                <a:cs typeface="Times New Roman"/>
                <a:sym typeface="Times New Roman"/>
              </a:rPr>
              <a:t>Anomaly Detection.</a:t>
            </a:r>
            <a:endParaRPr b="0" i="0" sz="16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Times New Roman"/>
                <a:ea typeface="Times New Roman"/>
                <a:cs typeface="Times New Roman"/>
                <a:sym typeface="Times New Roman"/>
              </a:rPr>
              <a:t>Data Visualization</a:t>
            </a:r>
            <a:endParaRPr b="0" i="0" sz="16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Times New Roman"/>
                <a:ea typeface="Times New Roman"/>
                <a:cs typeface="Times New Roman"/>
                <a:sym typeface="Times New Roman"/>
              </a:rPr>
              <a:t>Energy-Saving Measures</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txBox="1"/>
          <p:nvPr>
            <p:ph type="title"/>
          </p:nvPr>
        </p:nvSpPr>
        <p:spPr>
          <a:xfrm>
            <a:off x="0" y="0"/>
            <a:ext cx="9144000" cy="821365"/>
          </a:xfrm>
          <a:prstGeom prst="rect">
            <a:avLst/>
          </a:prstGeom>
          <a:solidFill>
            <a:srgbClr val="93B9C3"/>
          </a:solidFill>
          <a:ln>
            <a:noFill/>
          </a:ln>
        </p:spPr>
        <p:txBody>
          <a:bodyPr anchorCtr="0" anchor="b" bIns="45700" lIns="91425" spcFirstLastPara="1" rIns="91425" wrap="square" tIns="45700">
            <a:normAutofit/>
          </a:bodyPr>
          <a:lstStyle/>
          <a:p>
            <a:pPr indent="449580" lvl="0" marL="0" rtl="0" algn="ctr">
              <a:lnSpc>
                <a:spcPct val="100000"/>
              </a:lnSpc>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				</a:t>
            </a:r>
            <a:endParaRPr b="1" sz="4000">
              <a:solidFill>
                <a:schemeClr val="dk1"/>
              </a:solidFill>
              <a:latin typeface="Times New Roman"/>
              <a:ea typeface="Times New Roman"/>
              <a:cs typeface="Times New Roman"/>
              <a:sym typeface="Times New Roman"/>
            </a:endParaRPr>
          </a:p>
        </p:txBody>
      </p:sp>
      <p:sp>
        <p:nvSpPr>
          <p:cNvPr id="149" name="Google Shape;149;p6"/>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50" name="Google Shape;150;p6"/>
          <p:cNvSpPr txBox="1"/>
          <p:nvPr>
            <p:ph idx="11" type="ftr"/>
          </p:nvPr>
        </p:nvSpPr>
        <p:spPr>
          <a:xfrm>
            <a:off x="2447793" y="4774248"/>
            <a:ext cx="4565235" cy="25945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sz="1200">
                <a:latin typeface="Times New Roman"/>
                <a:ea typeface="Times New Roman"/>
                <a:cs typeface="Times New Roman"/>
                <a:sym typeface="Times New Roman"/>
              </a:rPr>
              <a:t>ADI1201 – Data Exploration &amp; Visualization –FINAL REVIEW </a:t>
            </a:r>
            <a:endParaRPr>
              <a:latin typeface="Times New Roman"/>
              <a:ea typeface="Times New Roman"/>
              <a:cs typeface="Times New Roman"/>
              <a:sym typeface="Times New Roman"/>
            </a:endParaRPr>
          </a:p>
        </p:txBody>
      </p:sp>
      <p:sp>
        <p:nvSpPr>
          <p:cNvPr id="151" name="Google Shape;151;p6"/>
          <p:cNvSpPr txBox="1"/>
          <p:nvPr/>
        </p:nvSpPr>
        <p:spPr>
          <a:xfrm>
            <a:off x="612649" y="118294"/>
            <a:ext cx="791965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DATA SET</a:t>
            </a:r>
            <a:endParaRPr b="1" i="0" sz="3200" u="none" cap="none" strike="noStrike">
              <a:solidFill>
                <a:srgbClr val="000000"/>
              </a:solidFill>
              <a:latin typeface="Times New Roman"/>
              <a:ea typeface="Times New Roman"/>
              <a:cs typeface="Times New Roman"/>
              <a:sym typeface="Times New Roman"/>
            </a:endParaRPr>
          </a:p>
        </p:txBody>
      </p:sp>
      <p:pic>
        <p:nvPicPr>
          <p:cNvPr id="152" name="Google Shape;152;p6"/>
          <p:cNvPicPr preferRelativeResize="0"/>
          <p:nvPr/>
        </p:nvPicPr>
        <p:blipFill rotWithShape="1">
          <a:blip r:embed="rId3">
            <a:alphaModFix/>
          </a:blip>
          <a:srcRect b="0" l="0" r="0" t="0"/>
          <a:stretch/>
        </p:blipFill>
        <p:spPr>
          <a:xfrm>
            <a:off x="958542" y="914400"/>
            <a:ext cx="7176465" cy="3743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7"/>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58" name="Google Shape;158;p7"/>
          <p:cNvSpPr txBox="1"/>
          <p:nvPr>
            <p:ph type="title"/>
          </p:nvPr>
        </p:nvSpPr>
        <p:spPr>
          <a:xfrm>
            <a:off x="0" y="0"/>
            <a:ext cx="9144000" cy="768350"/>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Key Concepts to Analyze </a:t>
            </a:r>
            <a:endParaRPr b="1" sz="4000">
              <a:solidFill>
                <a:schemeClr val="dk1"/>
              </a:solidFill>
              <a:latin typeface="Times New Roman"/>
              <a:ea typeface="Times New Roman"/>
              <a:cs typeface="Times New Roman"/>
              <a:sym typeface="Times New Roman"/>
            </a:endParaRPr>
          </a:p>
        </p:txBody>
      </p:sp>
      <p:sp>
        <p:nvSpPr>
          <p:cNvPr id="159" name="Google Shape;159;p7"/>
          <p:cNvSpPr txBox="1"/>
          <p:nvPr>
            <p:ph idx="11" type="ftr"/>
          </p:nvPr>
        </p:nvSpPr>
        <p:spPr>
          <a:xfrm>
            <a:off x="2447793" y="4774248"/>
            <a:ext cx="4565235" cy="25945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sz="1200">
                <a:latin typeface="Times New Roman"/>
                <a:ea typeface="Times New Roman"/>
                <a:cs typeface="Times New Roman"/>
                <a:sym typeface="Times New Roman"/>
              </a:rPr>
              <a:t>ADI1201 – Data Exploration &amp; Visualization –FINAL REVIEW </a:t>
            </a:r>
            <a:endParaRPr>
              <a:latin typeface="Times New Roman"/>
              <a:ea typeface="Times New Roman"/>
              <a:cs typeface="Times New Roman"/>
              <a:sym typeface="Times New Roman"/>
            </a:endParaRPr>
          </a:p>
        </p:txBody>
      </p:sp>
      <p:sp>
        <p:nvSpPr>
          <p:cNvPr id="160" name="Google Shape;160;p7"/>
          <p:cNvSpPr/>
          <p:nvPr/>
        </p:nvSpPr>
        <p:spPr>
          <a:xfrm>
            <a:off x="554946" y="948111"/>
            <a:ext cx="7964739" cy="372409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600" u="none" cap="none" strike="noStrike">
                <a:solidFill>
                  <a:srgbClr val="000000"/>
                </a:solidFill>
                <a:latin typeface="Times New Roman"/>
                <a:ea typeface="Times New Roman"/>
                <a:cs typeface="Times New Roman"/>
                <a:sym typeface="Times New Roman"/>
              </a:rPr>
              <a:t>Smart Meter Technology:</a:t>
            </a:r>
            <a:r>
              <a:rPr b="0" i="0" lang="en-US" sz="1600" u="none" cap="none" strike="noStrike">
                <a:solidFill>
                  <a:srgbClr val="000000"/>
                </a:solidFill>
                <a:latin typeface="Times New Roman"/>
                <a:ea typeface="Times New Roman"/>
                <a:cs typeface="Times New Roman"/>
                <a:sym typeface="Times New Roman"/>
              </a:rPr>
              <a:t> </a:t>
            </a:r>
            <a:endParaRPr b="0" i="0" sz="16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Devices that monitor and record real-time energy usage, enabling detailed analysis.</a:t>
            </a:r>
            <a:endParaRPr b="0" i="0" sz="16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US" sz="1600" u="none" cap="none" strike="noStrike">
                <a:solidFill>
                  <a:srgbClr val="000000"/>
                </a:solidFill>
                <a:latin typeface="Times New Roman"/>
                <a:ea typeface="Times New Roman"/>
                <a:cs typeface="Times New Roman"/>
                <a:sym typeface="Times New Roman"/>
              </a:rPr>
              <a:t>Energy Consumption Metrics:</a:t>
            </a:r>
            <a:r>
              <a:rPr b="0" i="0" lang="en-US" sz="1600" u="none" cap="none" strike="noStrike">
                <a:solidFill>
                  <a:srgbClr val="000000"/>
                </a:solidFill>
                <a:latin typeface="Times New Roman"/>
                <a:ea typeface="Times New Roman"/>
                <a:cs typeface="Times New Roman"/>
                <a:sym typeface="Times New Roman"/>
              </a:rPr>
              <a:t> </a:t>
            </a:r>
            <a:endParaRPr b="0" i="0" sz="16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Power consumption in kilowatt-hours (kWh), peak usage times, and device-specific energy usage.</a:t>
            </a:r>
            <a:endParaRPr b="0" i="0" sz="16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US" sz="1600" u="none" cap="none" strike="noStrike">
                <a:solidFill>
                  <a:srgbClr val="000000"/>
                </a:solidFill>
                <a:latin typeface="Times New Roman"/>
                <a:ea typeface="Times New Roman"/>
                <a:cs typeface="Times New Roman"/>
                <a:sym typeface="Times New Roman"/>
              </a:rPr>
              <a:t>Data Analysis Tools:</a:t>
            </a:r>
            <a:r>
              <a:rPr b="0" i="0" lang="en-US" sz="1600" u="none" cap="none" strike="noStrike">
                <a:solidFill>
                  <a:srgbClr val="000000"/>
                </a:solidFill>
                <a:latin typeface="Times New Roman"/>
                <a:ea typeface="Times New Roman"/>
                <a:cs typeface="Times New Roman"/>
                <a:sym typeface="Times New Roman"/>
              </a:rPr>
              <a:t> </a:t>
            </a:r>
            <a:endParaRPr b="0" i="0" sz="16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Python's pandas library for data manipulation and visualization tools like Matplotlib and Seaborn for graphical insights.</a:t>
            </a:r>
            <a:endParaRPr b="0" i="0" sz="16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US" sz="1600" u="none" cap="none" strike="noStrike">
                <a:solidFill>
                  <a:srgbClr val="000000"/>
                </a:solidFill>
                <a:latin typeface="Times New Roman"/>
                <a:ea typeface="Times New Roman"/>
                <a:cs typeface="Times New Roman"/>
                <a:sym typeface="Times New Roman"/>
              </a:rPr>
              <a:t>Sustainability:</a:t>
            </a:r>
            <a:r>
              <a:rPr b="0" i="0" lang="en-US" sz="1600" u="none" cap="none" strike="noStrike">
                <a:solidFill>
                  <a:srgbClr val="000000"/>
                </a:solidFill>
                <a:latin typeface="Times New Roman"/>
                <a:ea typeface="Times New Roman"/>
                <a:cs typeface="Times New Roman"/>
                <a:sym typeface="Times New Roman"/>
              </a:rPr>
              <a:t> </a:t>
            </a:r>
            <a:endParaRPr b="0" i="0" sz="16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Minimizing energy waste and promoting environmentally friendly practices through informed decision-making.</a:t>
            </a:r>
            <a:endParaRPr b="0" i="0" sz="16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US" sz="1600" u="none" cap="none" strike="noStrike">
                <a:solidFill>
                  <a:srgbClr val="000000"/>
                </a:solidFill>
                <a:latin typeface="Times New Roman"/>
                <a:ea typeface="Times New Roman"/>
                <a:cs typeface="Times New Roman"/>
                <a:sym typeface="Times New Roman"/>
              </a:rPr>
              <a:t>Statistical Techniques:</a:t>
            </a:r>
            <a:r>
              <a:rPr b="0" i="0" lang="en-US" sz="1600" u="none" cap="none" strike="noStrike">
                <a:solidFill>
                  <a:srgbClr val="000000"/>
                </a:solidFill>
                <a:latin typeface="Times New Roman"/>
                <a:ea typeface="Times New Roman"/>
                <a:cs typeface="Times New Roman"/>
                <a:sym typeface="Times New Roman"/>
              </a:rPr>
              <a:t> </a:t>
            </a:r>
            <a:endParaRPr b="0" i="0" sz="16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Trend analysis, correlation, anomaly detection, and energy efficiency comparisons.</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8"/>
          <p:cNvSpPr txBox="1"/>
          <p:nvPr>
            <p:ph type="title"/>
          </p:nvPr>
        </p:nvSpPr>
        <p:spPr>
          <a:xfrm>
            <a:off x="0" y="0"/>
            <a:ext cx="9144000" cy="821365"/>
          </a:xfrm>
          <a:prstGeom prst="rect">
            <a:avLst/>
          </a:prstGeom>
          <a:solidFill>
            <a:srgbClr val="93B9C3"/>
          </a:solid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Proposed Architecture</a:t>
            </a:r>
            <a:endParaRPr b="1" sz="4000">
              <a:solidFill>
                <a:schemeClr val="dk1"/>
              </a:solidFill>
              <a:latin typeface="Times New Roman"/>
              <a:ea typeface="Times New Roman"/>
              <a:cs typeface="Times New Roman"/>
              <a:sym typeface="Times New Roman"/>
            </a:endParaRPr>
          </a:p>
        </p:txBody>
      </p:sp>
      <p:sp>
        <p:nvSpPr>
          <p:cNvPr id="166" name="Google Shape;166;p8"/>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67" name="Google Shape;167;p8"/>
          <p:cNvSpPr txBox="1"/>
          <p:nvPr>
            <p:ph idx="11" type="ftr"/>
          </p:nvPr>
        </p:nvSpPr>
        <p:spPr>
          <a:xfrm>
            <a:off x="2447793" y="4774248"/>
            <a:ext cx="4565235" cy="25945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sz="1200">
                <a:latin typeface="Times New Roman"/>
                <a:ea typeface="Times New Roman"/>
                <a:cs typeface="Times New Roman"/>
                <a:sym typeface="Times New Roman"/>
              </a:rPr>
              <a:t>ADI1201 – Data Exploration &amp; Visualization –FINAL REVIEW </a:t>
            </a:r>
            <a:endParaRPr>
              <a:latin typeface="Times New Roman"/>
              <a:ea typeface="Times New Roman"/>
              <a:cs typeface="Times New Roman"/>
              <a:sym typeface="Times New Roman"/>
            </a:endParaRPr>
          </a:p>
        </p:txBody>
      </p:sp>
      <p:sp>
        <p:nvSpPr>
          <p:cNvPr id="168" name="Google Shape;168;p8"/>
          <p:cNvSpPr/>
          <p:nvPr/>
        </p:nvSpPr>
        <p:spPr>
          <a:xfrm>
            <a:off x="4800600" y="1504950"/>
            <a:ext cx="1600200" cy="1295400"/>
          </a:xfrm>
          <a:prstGeom prst="hexagon">
            <a:avLst>
              <a:gd fmla="val 25000"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Data cleaning</a:t>
            </a:r>
            <a:endParaRPr b="0" i="0" sz="1400" u="none" cap="none" strike="noStrike">
              <a:solidFill>
                <a:schemeClr val="lt1"/>
              </a:solidFill>
              <a:latin typeface="Arial"/>
              <a:ea typeface="Arial"/>
              <a:cs typeface="Arial"/>
              <a:sym typeface="Arial"/>
            </a:endParaRPr>
          </a:p>
        </p:txBody>
      </p:sp>
      <p:sp>
        <p:nvSpPr>
          <p:cNvPr id="169" name="Google Shape;169;p8"/>
          <p:cNvSpPr/>
          <p:nvPr/>
        </p:nvSpPr>
        <p:spPr>
          <a:xfrm>
            <a:off x="1905000" y="2952750"/>
            <a:ext cx="1600200" cy="1295400"/>
          </a:xfrm>
          <a:prstGeom prst="hexagon">
            <a:avLst>
              <a:gd fmla="val 25000"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Data</a:t>
            </a:r>
            <a:endParaRPr b="0"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Visulaization</a:t>
            </a:r>
            <a:endParaRPr b="0" i="0" sz="1400" u="none" cap="none" strike="noStrike">
              <a:solidFill>
                <a:schemeClr val="lt1"/>
              </a:solidFill>
              <a:latin typeface="Arial"/>
              <a:ea typeface="Arial"/>
              <a:cs typeface="Arial"/>
              <a:sym typeface="Arial"/>
            </a:endParaRPr>
          </a:p>
        </p:txBody>
      </p:sp>
      <p:sp>
        <p:nvSpPr>
          <p:cNvPr id="170" name="Google Shape;170;p8"/>
          <p:cNvSpPr/>
          <p:nvPr/>
        </p:nvSpPr>
        <p:spPr>
          <a:xfrm>
            <a:off x="4876800" y="2952750"/>
            <a:ext cx="1600200" cy="1295400"/>
          </a:xfrm>
          <a:prstGeom prst="hexagon">
            <a:avLst>
              <a:gd fmla="val 25000"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Data analysis</a:t>
            </a:r>
            <a:endParaRPr b="0" i="0" sz="1400" u="none" cap="none" strike="noStrike">
              <a:solidFill>
                <a:schemeClr val="lt1"/>
              </a:solidFill>
              <a:latin typeface="Arial"/>
              <a:ea typeface="Arial"/>
              <a:cs typeface="Arial"/>
              <a:sym typeface="Arial"/>
            </a:endParaRPr>
          </a:p>
        </p:txBody>
      </p:sp>
      <p:sp>
        <p:nvSpPr>
          <p:cNvPr id="171" name="Google Shape;171;p8"/>
          <p:cNvSpPr/>
          <p:nvPr/>
        </p:nvSpPr>
        <p:spPr>
          <a:xfrm>
            <a:off x="3505197" y="3451948"/>
            <a:ext cx="1371603" cy="1138971"/>
          </a:xfrm>
          <a:prstGeom prst="hexagon">
            <a:avLst>
              <a:gd fmla="val 25000"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Data transform</a:t>
            </a:r>
            <a:endParaRPr b="0" i="0" sz="1400" u="none" cap="none" strike="noStrike">
              <a:solidFill>
                <a:schemeClr val="lt1"/>
              </a:solidFill>
              <a:latin typeface="Arial"/>
              <a:ea typeface="Arial"/>
              <a:cs typeface="Arial"/>
              <a:sym typeface="Arial"/>
            </a:endParaRPr>
          </a:p>
        </p:txBody>
      </p:sp>
      <p:sp>
        <p:nvSpPr>
          <p:cNvPr id="172" name="Google Shape;172;p8"/>
          <p:cNvSpPr/>
          <p:nvPr/>
        </p:nvSpPr>
        <p:spPr>
          <a:xfrm>
            <a:off x="1905000" y="1504950"/>
            <a:ext cx="1600200" cy="1295400"/>
          </a:xfrm>
          <a:prstGeom prst="hexagon">
            <a:avLst>
              <a:gd fmla="val 25000"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Energy saving</a:t>
            </a:r>
            <a:endParaRPr b="0" i="0" sz="1400" u="none" cap="none" strike="noStrike">
              <a:solidFill>
                <a:schemeClr val="lt1"/>
              </a:solidFill>
              <a:latin typeface="Arial"/>
              <a:ea typeface="Arial"/>
              <a:cs typeface="Arial"/>
              <a:sym typeface="Arial"/>
            </a:endParaRPr>
          </a:p>
        </p:txBody>
      </p:sp>
      <p:sp>
        <p:nvSpPr>
          <p:cNvPr id="173" name="Google Shape;173;p8"/>
          <p:cNvSpPr/>
          <p:nvPr/>
        </p:nvSpPr>
        <p:spPr>
          <a:xfrm>
            <a:off x="3359871" y="2070779"/>
            <a:ext cx="1600200" cy="1295400"/>
          </a:xfrm>
          <a:prstGeom prst="hexagon">
            <a:avLst>
              <a:gd fmla="val 25000" name="adj"/>
              <a:gd fmla="val 115470" name="vf"/>
            </a:avLst>
          </a:prstGeom>
          <a:solidFill>
            <a:srgbClr val="3E5D77"/>
          </a:solidFill>
          <a:ln cap="flat" cmpd="sng" w="9525">
            <a:solidFill>
              <a:srgbClr val="945D4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SMART METER</a:t>
            </a:r>
            <a:endParaRPr b="0" i="0" sz="1400" u="none" cap="none" strike="noStrike">
              <a:solidFill>
                <a:schemeClr val="lt1"/>
              </a:solidFill>
              <a:latin typeface="Arial"/>
              <a:ea typeface="Arial"/>
              <a:cs typeface="Arial"/>
              <a:sym typeface="Arial"/>
            </a:endParaRPr>
          </a:p>
        </p:txBody>
      </p:sp>
      <p:sp>
        <p:nvSpPr>
          <p:cNvPr id="174" name="Google Shape;174;p8"/>
          <p:cNvSpPr/>
          <p:nvPr/>
        </p:nvSpPr>
        <p:spPr>
          <a:xfrm>
            <a:off x="3505198" y="920705"/>
            <a:ext cx="1371601" cy="1070873"/>
          </a:xfrm>
          <a:prstGeom prst="hexagon">
            <a:avLst>
              <a:gd fmla="val 25000"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Data collection</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9"/>
          <p:cNvSpPr txBox="1"/>
          <p:nvPr>
            <p:ph type="title"/>
          </p:nvPr>
        </p:nvSpPr>
        <p:spPr>
          <a:xfrm>
            <a:off x="0" y="0"/>
            <a:ext cx="9144000" cy="821365"/>
          </a:xfrm>
          <a:prstGeom prst="rect">
            <a:avLst/>
          </a:prstGeom>
          <a:solidFill>
            <a:srgbClr val="93B9C3"/>
          </a:solidFill>
          <a:ln>
            <a:noFill/>
          </a:ln>
        </p:spPr>
        <p:txBody>
          <a:bodyPr anchorCtr="0" anchor="b" bIns="45700" lIns="91425" spcFirstLastPara="1" rIns="91425" wrap="square" tIns="45700">
            <a:normAutofit/>
          </a:bodyPr>
          <a:lstStyle/>
          <a:p>
            <a:pPr indent="449580" lvl="0" marL="0" rtl="0" algn="l">
              <a:lnSpc>
                <a:spcPct val="100000"/>
              </a:lnSpc>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Data Visualization Tools		</a:t>
            </a:r>
            <a:endParaRPr b="1" sz="4000">
              <a:solidFill>
                <a:schemeClr val="dk1"/>
              </a:solidFill>
              <a:latin typeface="Times New Roman"/>
              <a:ea typeface="Times New Roman"/>
              <a:cs typeface="Times New Roman"/>
              <a:sym typeface="Times New Roman"/>
            </a:endParaRPr>
          </a:p>
        </p:txBody>
      </p:sp>
      <p:sp>
        <p:nvSpPr>
          <p:cNvPr id="180" name="Google Shape;180;p9"/>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81" name="Google Shape;181;p9"/>
          <p:cNvSpPr txBox="1"/>
          <p:nvPr>
            <p:ph idx="11" type="ftr"/>
          </p:nvPr>
        </p:nvSpPr>
        <p:spPr>
          <a:xfrm>
            <a:off x="2447793" y="4774248"/>
            <a:ext cx="4565235" cy="259452"/>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sz="1200">
                <a:latin typeface="Times New Roman"/>
                <a:ea typeface="Times New Roman"/>
                <a:cs typeface="Times New Roman"/>
                <a:sym typeface="Times New Roman"/>
              </a:rPr>
              <a:t>ADI1201 – Data Exploration &amp; Visualization –FINAL REVIEW </a:t>
            </a:r>
            <a:endParaRPr>
              <a:latin typeface="Times New Roman"/>
              <a:ea typeface="Times New Roman"/>
              <a:cs typeface="Times New Roman"/>
              <a:sym typeface="Times New Roman"/>
            </a:endParaRPr>
          </a:p>
        </p:txBody>
      </p:sp>
      <p:sp>
        <p:nvSpPr>
          <p:cNvPr id="182" name="Google Shape;182;p9"/>
          <p:cNvSpPr txBox="1"/>
          <p:nvPr/>
        </p:nvSpPr>
        <p:spPr>
          <a:xfrm>
            <a:off x="5195599" y="205523"/>
            <a:ext cx="363485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Software's Used:</a:t>
            </a:r>
            <a:endParaRPr b="1" i="0" sz="3200" u="none" cap="none" strike="noStrike">
              <a:solidFill>
                <a:schemeClr val="dk1"/>
              </a:solidFill>
              <a:latin typeface="Times New Roman"/>
              <a:ea typeface="Times New Roman"/>
              <a:cs typeface="Times New Roman"/>
              <a:sym typeface="Times New Roman"/>
            </a:endParaRPr>
          </a:p>
        </p:txBody>
      </p:sp>
      <p:pic>
        <p:nvPicPr>
          <p:cNvPr id="183" name="Google Shape;183;p9"/>
          <p:cNvPicPr preferRelativeResize="0"/>
          <p:nvPr/>
        </p:nvPicPr>
        <p:blipFill rotWithShape="1">
          <a:blip r:embed="rId3">
            <a:alphaModFix/>
          </a:blip>
          <a:srcRect b="0" l="0" r="0" t="0"/>
          <a:stretch/>
        </p:blipFill>
        <p:spPr>
          <a:xfrm>
            <a:off x="6366936" y="1389380"/>
            <a:ext cx="1024255" cy="935990"/>
          </a:xfrm>
          <a:prstGeom prst="rect">
            <a:avLst/>
          </a:prstGeom>
          <a:noFill/>
          <a:ln>
            <a:noFill/>
          </a:ln>
        </p:spPr>
      </p:pic>
      <p:sp>
        <p:nvSpPr>
          <p:cNvPr id="184" name="Google Shape;184;p9"/>
          <p:cNvSpPr txBox="1"/>
          <p:nvPr/>
        </p:nvSpPr>
        <p:spPr>
          <a:xfrm>
            <a:off x="230506" y="1389380"/>
            <a:ext cx="4808154" cy="321564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rgbClr val="000000"/>
              </a:buClr>
              <a:buSzPts val="1600"/>
              <a:buFont typeface="Arial"/>
              <a:buChar char="•"/>
            </a:pPr>
            <a:r>
              <a:rPr b="1" i="0" lang="en-US" sz="1600" u="none" cap="none" strike="noStrike">
                <a:solidFill>
                  <a:srgbClr val="000000"/>
                </a:solidFill>
                <a:latin typeface="Times New Roman"/>
                <a:ea typeface="Times New Roman"/>
                <a:cs typeface="Times New Roman"/>
                <a:sym typeface="Times New Roman"/>
              </a:rPr>
              <a:t>Matplotlib</a:t>
            </a:r>
            <a:endParaRPr b="0" i="0" sz="16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To create static, interactive, and visually appealing plots.</a:t>
            </a:r>
            <a:endParaRPr b="0" i="0" sz="1600" u="none" cap="none" strike="noStrike">
              <a:solidFill>
                <a:srgbClr val="000000"/>
              </a:solidFill>
              <a:latin typeface="Times New Roman"/>
              <a:ea typeface="Times New Roman"/>
              <a:cs typeface="Times New Roman"/>
              <a:sym typeface="Times New Roman"/>
            </a:endParaRPr>
          </a:p>
          <a:p>
            <a:pPr indent="-184150" lvl="0" marL="285750" marR="0" rtl="0" algn="just">
              <a:lnSpc>
                <a:spcPct val="15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rgbClr val="000000"/>
              </a:buClr>
              <a:buSzPts val="1600"/>
              <a:buFont typeface="Arial"/>
              <a:buChar char="•"/>
            </a:pPr>
            <a:r>
              <a:rPr b="1" i="0" lang="en-US" sz="1600" u="none" cap="none" strike="noStrike">
                <a:solidFill>
                  <a:srgbClr val="000000"/>
                </a:solidFill>
                <a:latin typeface="Times New Roman"/>
                <a:ea typeface="Times New Roman"/>
                <a:cs typeface="Times New Roman"/>
                <a:sym typeface="Times New Roman"/>
              </a:rPr>
              <a:t>Seaborn</a:t>
            </a:r>
            <a:endParaRPr b="0" i="0" sz="16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For statistical data visualization with a focus on clarity and aesthetic visuals.</a:t>
            </a:r>
            <a:endParaRPr b="0" i="0" sz="1600" u="none" cap="none" strike="noStrike">
              <a:solidFill>
                <a:srgbClr val="000000"/>
              </a:solidFill>
              <a:latin typeface="Times New Roman"/>
              <a:ea typeface="Times New Roman"/>
              <a:cs typeface="Times New Roman"/>
              <a:sym typeface="Times New Roman"/>
            </a:endParaRPr>
          </a:p>
          <a:p>
            <a:pPr indent="-209550" lvl="0" marL="285750" marR="0" rtl="0" algn="just">
              <a:lnSpc>
                <a:spcPct val="15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p:txBody>
      </p:sp>
      <p:pic>
        <p:nvPicPr>
          <p:cNvPr id="185" name="Google Shape;185;p9"/>
          <p:cNvPicPr preferRelativeResize="0"/>
          <p:nvPr/>
        </p:nvPicPr>
        <p:blipFill rotWithShape="1">
          <a:blip r:embed="rId4">
            <a:alphaModFix/>
          </a:blip>
          <a:srcRect b="0" l="0" r="0" t="0"/>
          <a:stretch/>
        </p:blipFill>
        <p:spPr>
          <a:xfrm>
            <a:off x="6104890" y="3047365"/>
            <a:ext cx="1610360" cy="1296670"/>
          </a:xfrm>
          <a:prstGeom prst="rect">
            <a:avLst/>
          </a:prstGeom>
          <a:noFill/>
          <a:ln>
            <a:noFill/>
          </a:ln>
        </p:spPr>
      </p:pic>
      <p:sp>
        <p:nvSpPr>
          <p:cNvPr id="186" name="Google Shape;186;p9"/>
          <p:cNvSpPr txBox="1"/>
          <p:nvPr/>
        </p:nvSpPr>
        <p:spPr>
          <a:xfrm>
            <a:off x="5250180" y="2571750"/>
            <a:ext cx="304800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Programming Language</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2024-12-01T15:10:00Z</dcterms:created>
  <dc:creator>Rahul Ravi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F6CAB9A0883E4CC1AAF0B9F07BDC2487_13</vt:lpwstr>
  </property>
  <property fmtid="{D5CDD505-2E9C-101B-9397-08002B2CF9AE}" pid="3" name="KSOProductBuildVer">
    <vt:lpwstr>1033-12.2.0.18911</vt:lpwstr>
  </property>
</Properties>
</file>