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S.DHARSHINI</a:t>
            </a:r>
          </a:p>
          <a:p>
            <a:r>
              <a:rPr lang="en-US" sz="2400" dirty="0"/>
              <a:t>REGISTER NO     : 312218005</a:t>
            </a:r>
          </a:p>
          <a:p>
            <a:r>
              <a:rPr lang="en-US" sz="2400" dirty="0"/>
              <a:t>NM ID                  : D06461ECAEAB164A93B420BE7BEEE44B</a:t>
            </a:r>
          </a:p>
          <a:p>
            <a:r>
              <a:rPr lang="en-US" sz="2400" dirty="0"/>
              <a:t>DEPARTMENT    : B.COM General (Commerce)</a:t>
            </a:r>
          </a:p>
          <a:p>
            <a:r>
              <a:rPr lang="en-US" sz="2400" dirty="0"/>
              <a:t>COLLEGE             : St. Anne’s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Baskerville Old Face</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34</cp:revision>
  <dcterms:created xsi:type="dcterms:W3CDTF">2024-03-29T15:07:22Z</dcterms:created>
  <dcterms:modified xsi:type="dcterms:W3CDTF">2024-08-30T05:38:59Z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