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2a58a3806dd2f2_4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92a58a3806dd2f2_4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92a58a3806dd2f2_4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1366513" y="343553"/>
            <a:ext cx="71556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627684" y="1797650"/>
            <a:ext cx="47007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Employee analysis modeling is a way to predict how employees will perform based on a variety of variables. Some factors that can be considered when modeling employee performance include: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Work environment: How satisfied employees are with their bosses, coworkers, and work-life balance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Experience: How much experience employees have and how long they've been with the company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Training and education: What training and education employees have that supports them at work </a:t>
            </a:r>
            <a:endParaRPr b="1" sz="1800"/>
          </a:p>
        </p:txBody>
      </p:sp>
      <p:pic>
        <p:nvPicPr>
          <p:cNvPr id="151" name="Google Shape;1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450" y="752425"/>
            <a:ext cx="3721100" cy="59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>
            <p:ph type="title"/>
          </p:nvPr>
        </p:nvSpPr>
        <p:spPr>
          <a:xfrm>
            <a:off x="755323" y="385449"/>
            <a:ext cx="3199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1198431" y="2988087"/>
            <a:ext cx="7670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1"/>
          <p:cNvPicPr preferRelativeResize="0"/>
          <p:nvPr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1005000" y="1351300"/>
            <a:ext cx="8348551" cy="51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755325" y="385447"/>
            <a:ext cx="106812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 rot="1248">
            <a:off x="1219125" y="1515681"/>
            <a:ext cx="8262601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Data analysis helps researchers draw meaningful and evidence-based conclusions from their research findings. It provides a quantitative basis for making claims and recommendations</a:t>
            </a:r>
            <a:endParaRPr b="1" sz="2500"/>
          </a:p>
        </p:txBody>
      </p:sp>
      <p:sp>
        <p:nvSpPr>
          <p:cNvPr id="164" name="Google Shape;164;p12"/>
          <p:cNvSpPr txBox="1"/>
          <p:nvPr/>
        </p:nvSpPr>
        <p:spPr>
          <a:xfrm>
            <a:off x="1219125" y="1514177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3450" y="3720725"/>
            <a:ext cx="5697875" cy="29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 b="146745" l="22270" r="-22270" t="-66915"/>
          <a:stretch/>
        </p:blipFill>
        <p:spPr>
          <a:xfrm>
            <a:off x="0" y="3216701"/>
            <a:ext cx="9081124" cy="5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 txBox="1"/>
          <p:nvPr/>
        </p:nvSpPr>
        <p:spPr>
          <a:xfrm flipH="1">
            <a:off x="1686400" y="1528500"/>
            <a:ext cx="8210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: v.Dharshini</a:t>
            </a:r>
            <a:endParaRPr b="1" i="1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  no :  312213463,asunm1455312213463</a:t>
            </a:r>
            <a:endParaRPr b="1" i="1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: B.com (general)</a:t>
            </a:r>
            <a:endParaRPr b="1" i="1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 : Tagore college of arts and science </a:t>
            </a:r>
            <a:endParaRPr b="1" i="1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1"/>
          <p:cNvGrpSpPr/>
          <p:nvPr/>
        </p:nvGrpSpPr>
        <p:grpSpPr>
          <a:xfrm>
            <a:off x="8317742" y="2283904"/>
            <a:ext cx="3241885" cy="4576191"/>
            <a:chOff x="8658225" y="2647950"/>
            <a:chExt cx="3533775" cy="3810000"/>
          </a:xfrm>
        </p:grpSpPr>
        <p:sp>
          <p:nvSpPr>
            <p:cNvPr id="171" name="Google Shape;171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/>
          <p:nvPr/>
        </p:nvSpPr>
        <p:spPr>
          <a:xfrm>
            <a:off x="0" y="0"/>
            <a:ext cx="12192000" cy="462915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55" name="Google Shape;55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68" name="Google Shape;6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"/>
          <p:cNvSpPr txBox="1"/>
          <p:nvPr/>
        </p:nvSpPr>
        <p:spPr>
          <a:xfrm rot="125">
            <a:off x="1955400" y="2491425"/>
            <a:ext cx="82812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77" name="Google Shape;177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92" name="Google Shape;192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t/>
            </a:r>
            <a:endParaRPr b="0" i="0" sz="3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100"/>
              <a:buFont typeface="Calibri"/>
              <a:buAutoNum type="arabicPeriod"/>
            </a:pPr>
            <a:r>
              <a:rPr b="0" i="0" lang="en-US" sz="3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100"/>
              <a:buFont typeface="Calibri"/>
              <a:buAutoNum type="arabicPeriod"/>
            </a:pPr>
            <a:r>
              <a:rPr b="0" i="0" lang="en-US" sz="3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100"/>
              <a:buFont typeface="Calibri"/>
              <a:buAutoNum type="arabicPeriod"/>
            </a:pPr>
            <a:r>
              <a:rPr b="0" i="0" lang="en-US" sz="3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100"/>
              <a:buFont typeface="Calibri"/>
              <a:buAutoNum type="arabicPeriod"/>
            </a:pPr>
            <a:r>
              <a:rPr b="0" i="0" lang="en-US" sz="3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3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100"/>
              <a:buFont typeface="Calibri"/>
              <a:buAutoNum type="arabicPeriod"/>
            </a:pPr>
            <a:r>
              <a:rPr b="0" i="0" lang="en-US" sz="3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100"/>
              <a:buFont typeface="Calibri"/>
              <a:buAutoNum type="arabicPeriod"/>
            </a:pPr>
            <a:r>
              <a:rPr b="0" i="0" lang="en-US" sz="3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3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3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100"/>
              <a:buFont typeface="Calibri"/>
              <a:buAutoNum type="arabicPeriod"/>
            </a:pPr>
            <a:r>
              <a:rPr b="0" i="0" lang="en-US" sz="3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97" name="Google Shape;97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" name="Google Shape;9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4"/>
          <p:cNvSpPr txBox="1"/>
          <p:nvPr>
            <p:ph type="title"/>
          </p:nvPr>
        </p:nvSpPr>
        <p:spPr>
          <a:xfrm>
            <a:off x="2270750" y="575050"/>
            <a:ext cx="59787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"/>
          <p:cNvSpPr txBox="1"/>
          <p:nvPr/>
        </p:nvSpPr>
        <p:spPr>
          <a:xfrm rot="-134">
            <a:off x="834075" y="2548711"/>
            <a:ext cx="76848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 problem statement is a concise and specific description of the issue, challenge, or opportunity that you want to address. It helps you focus your analysis, communicate your goals, and measure your progress.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Google Shape;106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>
            <p:ph type="title"/>
          </p:nvPr>
        </p:nvSpPr>
        <p:spPr>
          <a:xfrm>
            <a:off x="2388175" y="844600"/>
            <a:ext cx="62700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1346250" y="2364825"/>
            <a:ext cx="7625400" cy="2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 project overview is a document that provides a comprehensive summary of a project, including its goals, timeline, resources, and potential risks. It's a useful tool for communicating the project's purpose and approach to team members and stakeholders, and can be used as a reference throughout the project's lifecycle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1858200" y="1228822"/>
            <a:ext cx="5152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6"/>
          <p:cNvSpPr txBox="1"/>
          <p:nvPr/>
        </p:nvSpPr>
        <p:spPr>
          <a:xfrm flipH="1">
            <a:off x="1315425" y="2388049"/>
            <a:ext cx="82191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An end user is a person or other entity that consumes or makes use of the goods or services produced by businesses. In this way, an end user may differ from a customer—since the entity or person that buys a product or service may not be the one who actually</a:t>
            </a:r>
            <a:endParaRPr b="1" sz="2100"/>
          </a:p>
        </p:txBody>
      </p:sp>
      <p:pic>
        <p:nvPicPr>
          <p:cNvPr id="122" name="Google Shape;1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650" y="4371675"/>
            <a:ext cx="7444301" cy="22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676265" y="274364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1032000" y="999000"/>
            <a:ext cx="83214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A value proposition is a short statement that explains why a customer should choose your product or service. It should communicate the benefits and experience that customers can expect from your business. A good value proposition should: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Be clear: Explain how your product solves a customer's problem or improves their situation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Be unique: Tell customers why they should buy from you and not from the competition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Be quantified: Deliver specific benefits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Be concise: Keep it simple and easy to understand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Be prominent: Display it on your website and/or other consumer touch points 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 flipH="1">
            <a:off x="2130661" y="1072713"/>
            <a:ext cx="58980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 rot="906">
            <a:off x="1566300" y="2663475"/>
            <a:ext cx="7971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A dataset is a collection of organized data that can be used for many purposes, including analysis, research, and training machine learning models. Datasets can include many different types of data, such as: Numerical values, Text, Images, Audio recordings, and Basic descriptions of objects. </a:t>
            </a:r>
            <a:endParaRPr b="1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40" name="Google Shape;140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3923675" y="2595900"/>
            <a:ext cx="5296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Our Ways of Working defines who we are, what we stand for, and how we behave.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It is also our compass, guiding us towards our goals while governing our actions and the yardstick that evaluates our success</a:t>
            </a:r>
            <a:endParaRPr b="1" sz="2400"/>
          </a:p>
        </p:txBody>
      </p:sp>
      <p:pic>
        <p:nvPicPr>
          <p:cNvPr id="143" name="Google Shape;1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2354700"/>
            <a:ext cx="3771275" cy="41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