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CC605-3DA8-328F-8BB1-27BF8A7FC2A1}"/>
              </a:ext>
            </a:extLst>
          </p:cNvPr>
          <p:cNvSpPr txBox="1"/>
          <p:nvPr/>
        </p:nvSpPr>
        <p:spPr>
          <a:xfrm>
            <a:off x="2354254" y="1968160"/>
            <a:ext cx="7483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STUDENT NAME: DHARSHU PRIYA 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NO AND NMID: 24131060500122014/32866B76F46798B8963468E1BCC268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DEPARTMENT: BACHELOR OF COMPUTER APPLICATION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COLLEGE/ UNIVERSITY:SHREE RAGHAVENDRA ARTS AND SCIENCE COLLEGE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</a:t>
            </a:r>
            <a:endParaRPr lang="en-US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719D1-D69E-2DE4-D8A9-345F1FDF2336}"/>
              </a:ext>
            </a:extLst>
          </p:cNvPr>
          <p:cNvSpPr txBox="1"/>
          <p:nvPr/>
        </p:nvSpPr>
        <p:spPr>
          <a:xfrm>
            <a:off x="784411" y="485645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3735" rtl="0"/>
            <a:r>
              <a:rPr lang="en-US" sz="1800" b="1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Digital Portfolio </a:t>
            </a:r>
            <a:br>
              <a:rPr lang="en-US" sz="1800" b="1" i="0" u="none" strike="noStrike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br>
              <a:rPr lang="en-US" sz="1800" b="1" i="0" u="none" strike="noStrike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9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C7C1-F1F2-B1E2-213E-52E2FEE5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RESULTS AND SCREENSHOTS</a:t>
            </a:r>
            <a:endParaRPr lang="en-US">
              <a:effectLst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71D6F7-C658-A63D-2A7E-232C282D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98" y="1181860"/>
            <a:ext cx="2928442" cy="54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D39E3C9-4635-6DFD-D614-B2C9F890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1" y="155754"/>
            <a:ext cx="3181478" cy="620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6C40-999B-8515-80C9-0C753185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CONCLUSION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16E-7BD4-EB0B-F540-E4D6B22C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14" y="1270000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This portfolio website successfully showcases personal skills, projects, and contact details in a simple and interactive way. It provides a professional online presence, helping to connect with potential employers, clients, and collaborators. The responsive design ensures accessibility across devices, making it an effective tool for personal branding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4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68C84-469A-1643-8FA4-D2ED9C7F9500}"/>
              </a:ext>
            </a:extLst>
          </p:cNvPr>
          <p:cNvSpPr txBox="1"/>
          <p:nvPr/>
        </p:nvSpPr>
        <p:spPr>
          <a:xfrm>
            <a:off x="607902" y="1074434"/>
            <a:ext cx="569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PROJECT TITLE: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A784B-463C-3BCA-4C3D-AA8FC91E4FF8}"/>
              </a:ext>
            </a:extLst>
          </p:cNvPr>
          <p:cNvSpPr txBox="1"/>
          <p:nvPr/>
        </p:nvSpPr>
        <p:spPr>
          <a:xfrm>
            <a:off x="1564749" y="2151529"/>
            <a:ext cx="770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PORTFOLIO WEBPAGE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54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CBD7-7E97-2EA7-4FE6-AC95FB5E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AGENDA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9953-C6EE-0F1D-28A7-1471CE23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05" y="1270000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rtl="0" fontAlgn="base"/>
            <a:br>
              <a:rPr lang="en-US"/>
            </a:b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Problem Statement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Project Overview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End Users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Tools and Technologies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Portfolio design and Layout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Features and Functionality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Results and Screenshots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Conclusion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Github Link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6438-92E9-3E37-F8DB-2A3BA9D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PROBLEM    STATEMENT :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C8A1-659A-786B-D255-D51C46B2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14" y="1402664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A traditional resume cannot fully showcase a developer’s skills and projects. To solve this, a responsive personal portfolio website is needed to highlight profile details, projects, and contact information in one place.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60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0F6D-8377-D186-2D4D-6039F9E0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PROJECT    OVERVIEW :</a:t>
            </a:r>
            <a:endParaRPr lang="en-US" b="1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9E84-8DC1-9CB6-8417-36866953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59" y="1488613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This project is a personal portfolio website built with HTML, CSS, and JavaScript to showcase profile details, projects, and contact information in a clean and responsive design.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7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E84E-DBC6-228F-A190-64C35CEE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WHO ARE THE END USERS?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EEC3-F261-DE0D-8B14-17424C2D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08" y="1622707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recruiters, clients, and peers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70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0D15-AB90-80C8-F303-35899AB5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TOOLS AND TECHNIQUES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859D-9329-BA1A-7336-A4B38AFE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84" y="1488613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  HTML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CSS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JAVASCRIPT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VS CODE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6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44C3-BE4E-7191-D9DE-3B833BA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87844"/>
          </a:xfrm>
        </p:spPr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POTFOLIO DESIGN AND LAYOUT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0EEB-E3D9-1908-B33F-6C3C479A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09" y="1624514"/>
            <a:ext cx="8596668" cy="4537736"/>
          </a:xfrm>
        </p:spPr>
        <p:txBody>
          <a:bodyPr/>
          <a:lstStyle/>
          <a:p>
            <a:r>
              <a:rPr lang="en-US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A7A0-7659-E97D-4DA0-601D3D00B918}"/>
              </a:ext>
            </a:extLst>
          </p:cNvPr>
          <p:cNvSpPr txBox="1"/>
          <p:nvPr/>
        </p:nvSpPr>
        <p:spPr>
          <a:xfrm>
            <a:off x="304596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62EBB-199D-E9E0-E336-C34DC9EA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3" y="1238250"/>
            <a:ext cx="4076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6161-EAB5-E73B-18D0-BF451A0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FEATURES AND FUNCTIONALITY</a:t>
            </a:r>
            <a:endParaRPr lang="en-US"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7CC0E-B928-456B-7F39-4810C83C1A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230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Profile Section: Displays a profile image and introduction.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Navigation Menu: Easy access to Home, About, Projects, and Contact sections.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Hero Section: A welcoming highlight with a brief introduction.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About Section: Provides background information and resume download option.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Projects Section: Showcases project images with titles for quick viewing.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Contact Form: Allows users to send messages with instant acknowledgment.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Responsive Design: Ensures the website adapts to desktops, tablets, and mobile devices.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Interactive UI: Hover effects and form handling improve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0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AGENDA</vt:lpstr>
      <vt:lpstr>PROBLEM    STATEMENT :</vt:lpstr>
      <vt:lpstr>PROJECT    OVERVIEW :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Dharshu Priya</dc:creator>
  <cp:lastModifiedBy>Dharshu Priya</cp:lastModifiedBy>
  <cp:revision>4</cp:revision>
  <dcterms:created xsi:type="dcterms:W3CDTF">2025-09-01T05:57:51Z</dcterms:created>
  <dcterms:modified xsi:type="dcterms:W3CDTF">2025-09-01T07:35:20Z</dcterms:modified>
</cp:coreProperties>
</file>