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0"/>
  </p:notesMasterIdLst>
  <p:handoutMasterIdLst>
    <p:handoutMasterId r:id="rId11"/>
  </p:handoutMasterIdLst>
  <p:sldIdLst>
    <p:sldId id="1719" r:id="rId2"/>
    <p:sldId id="1874" r:id="rId3"/>
    <p:sldId id="1875" r:id="rId4"/>
    <p:sldId id="1876" r:id="rId5"/>
    <p:sldId id="1877" r:id="rId6"/>
    <p:sldId id="1886" r:id="rId7"/>
    <p:sldId id="1857" r:id="rId8"/>
    <p:sldId id="1879" r:id="rId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74"/>
            <p14:sldId id="1875"/>
            <p14:sldId id="1876"/>
            <p14:sldId id="1877"/>
            <p14:sldId id="1886"/>
            <p14:sldId id="1857"/>
            <p14:sldId id="18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78D4"/>
    <a:srgbClr val="1A1A1A"/>
    <a:srgbClr val="FFFFFF"/>
    <a:srgbClr val="00BCF2"/>
    <a:srgbClr val="40CDF5"/>
    <a:srgbClr val="40587C"/>
    <a:srgbClr val="00B0E3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720A4-4C76-43F5-90EC-87911C800990}" v="1" dt="2020-04-13T11:49:4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82236" autoAdjust="0"/>
  </p:normalViewPr>
  <p:slideViewPr>
    <p:cSldViewPr snapToGrid="0">
      <p:cViewPr varScale="1">
        <p:scale>
          <a:sx n="102" d="100"/>
          <a:sy n="102" d="100"/>
        </p:scale>
        <p:origin x="1037" y="8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4/27/2020 9:16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4/27/2020 9:01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title for either AZ-900T01 or AZ-900T00.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4/27/2020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4/27/2020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out that some study outside the class may be required to ensure you can pass the exam.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AZ-900 Certification Areas - </a:t>
            </a:r>
            <a:r>
              <a:rPr lang="en-IE" sz="882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https://www.microsoft.com/en-us/learning/exam-az-900.aspx.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4/27/2020 9:01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4146F-B82A-434C-9C4F-0832F9A13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21282-FB9F-47D6-81D7-B96F191BF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41" r:id="rId2"/>
    <p:sldLayoutId id="2147484240" r:id="rId3"/>
    <p:sldLayoutId id="2147484241" r:id="rId4"/>
    <p:sldLayoutId id="2147484474" r:id="rId5"/>
    <p:sldLayoutId id="2147484247" r:id="rId6"/>
    <p:sldLayoutId id="2147484603" r:id="rId7"/>
    <p:sldLayoutId id="2147484584" r:id="rId8"/>
    <p:sldLayoutId id="2147484583" r:id="rId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ike@michaelwhitehouse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287" y="2598003"/>
            <a:ext cx="4167887" cy="1661993"/>
          </a:xfrm>
        </p:spPr>
        <p:txBody>
          <a:bodyPr/>
          <a:lstStyle/>
          <a:p>
            <a:r>
              <a:rPr lang="en-US" dirty="0"/>
              <a:t>AZ-900T0x: Microsoft 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34AD-5CA0-463B-8945-5A34D71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41F66-98D9-4955-B5DB-ED7C3317CB09}"/>
              </a:ext>
            </a:extLst>
          </p:cNvPr>
          <p:cNvSpPr txBox="1">
            <a:spLocks/>
          </p:cNvSpPr>
          <p:nvPr/>
        </p:nvSpPr>
        <p:spPr>
          <a:xfrm>
            <a:off x="548639" y="1555865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A633F-C7B3-4CDC-BAD6-645C4B9A74BA}"/>
              </a:ext>
            </a:extLst>
          </p:cNvPr>
          <p:cNvSpPr txBox="1"/>
          <p:nvPr/>
        </p:nvSpPr>
        <p:spPr>
          <a:xfrm>
            <a:off x="548639" y="1098665"/>
            <a:ext cx="951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2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FEE7-5008-4DA1-892C-91635126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BCCABA-E2B3-4E60-8DF7-9DE67965D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541228" cy="4998291"/>
          </a:xfrm>
        </p:spPr>
        <p:txBody>
          <a:bodyPr/>
          <a:lstStyle/>
          <a:p>
            <a:r>
              <a:rPr lang="en-US" dirty="0"/>
              <a:t>Instructor: Michael Whitehouse</a:t>
            </a:r>
          </a:p>
          <a:p>
            <a:r>
              <a:rPr lang="en-US" dirty="0">
                <a:hlinkClick r:id="rId2"/>
              </a:rPr>
              <a:t>mike@michaelwhitehouse.com</a:t>
            </a:r>
            <a:endParaRPr lang="en-US" dirty="0"/>
          </a:p>
          <a:p>
            <a:r>
              <a:rPr lang="en-US" dirty="0"/>
              <a:t>@kramit</a:t>
            </a:r>
          </a:p>
          <a:p>
            <a:r>
              <a:rPr lang="en-US" dirty="0"/>
              <a:t>Github.com/kramit</a:t>
            </a:r>
          </a:p>
          <a:p>
            <a:r>
              <a:rPr lang="en-US" dirty="0"/>
              <a:t>07970012133</a:t>
            </a:r>
          </a:p>
          <a:p>
            <a:endParaRPr lang="en-US" dirty="0"/>
          </a:p>
          <a:p>
            <a:r>
              <a:rPr lang="en-US" dirty="0"/>
              <a:t>Azure, </a:t>
            </a:r>
            <a:r>
              <a:rPr lang="en-US" dirty="0" err="1"/>
              <a:t>Powershell</a:t>
            </a:r>
            <a:r>
              <a:rPr lang="en-US" dirty="0"/>
              <a:t>, Windows Server, </a:t>
            </a:r>
            <a:r>
              <a:rPr lang="en-US" dirty="0" err="1"/>
              <a:t>Sccm</a:t>
            </a:r>
            <a:r>
              <a:rPr lang="en-US" dirty="0"/>
              <a:t>, exchange o365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Hello badge. ">
            <a:extLst>
              <a:ext uri="{FF2B5EF4-FFF2-40B4-BE49-F238E27FC236}">
                <a16:creationId xmlns:a16="http://schemas.microsoft.com/office/drawing/2014/main" id="{8C416332-8E30-452A-89EC-38E582D2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0" y="1987550"/>
            <a:ext cx="2438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40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493-FCF3-4310-89AD-8D2366C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BD5-DD42-4211-AC55-9AE143C3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Title/function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expectations for the course</a:t>
            </a:r>
          </a:p>
          <a:p>
            <a:endParaRPr lang="en-US" dirty="0"/>
          </a:p>
        </p:txBody>
      </p:sp>
      <p:pic>
        <p:nvPicPr>
          <p:cNvPr id="10" name="Picture 9" descr="Hello badge.">
            <a:extLst>
              <a:ext uri="{FF2B5EF4-FFF2-40B4-BE49-F238E27FC236}">
                <a16:creationId xmlns:a16="http://schemas.microsoft.com/office/drawing/2014/main" id="{1BEB5A76-C667-4BD5-BA7C-04A1CD08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42" y="1943100"/>
            <a:ext cx="2276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ACE-0577-4609-8287-8147FCB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B6F-B94C-4150-89BD-BEC2A743F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080" y="1392806"/>
            <a:ext cx="4500872" cy="48320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Building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Restrooms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Phones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 access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Emergency procedures</a:t>
            </a:r>
            <a:endParaRPr lang="en-US" dirty="0"/>
          </a:p>
        </p:txBody>
      </p:sp>
      <p:pic>
        <p:nvPicPr>
          <p:cNvPr id="4" name="Picture 3" descr="Clock.">
            <a:extLst>
              <a:ext uri="{FF2B5EF4-FFF2-40B4-BE49-F238E27FC236}">
                <a16:creationId xmlns:a16="http://schemas.microsoft.com/office/drawing/2014/main" id="{44743720-0B99-40D2-A2A7-A2D2392F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95" y="2028242"/>
            <a:ext cx="1202732" cy="1202732"/>
          </a:xfrm>
          <a:prstGeom prst="rect">
            <a:avLst/>
          </a:prstGeom>
        </p:spPr>
      </p:pic>
      <p:pic>
        <p:nvPicPr>
          <p:cNvPr id="5" name="Picture 4" descr="Coffee mug.">
            <a:extLst>
              <a:ext uri="{FF2B5EF4-FFF2-40B4-BE49-F238E27FC236}">
                <a16:creationId xmlns:a16="http://schemas.microsoft.com/office/drawing/2014/main" id="{51F8449F-EE12-45EF-AD13-C132060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69" y="1469968"/>
            <a:ext cx="1082875" cy="1686193"/>
          </a:xfrm>
          <a:prstGeom prst="rect">
            <a:avLst/>
          </a:prstGeom>
        </p:spPr>
      </p:pic>
      <p:grpSp>
        <p:nvGrpSpPr>
          <p:cNvPr id="6" name="Group 5" descr="Laptop.">
            <a:extLst>
              <a:ext uri="{FF2B5EF4-FFF2-40B4-BE49-F238E27FC236}">
                <a16:creationId xmlns:a16="http://schemas.microsoft.com/office/drawing/2014/main" id="{1E664AD6-F76D-4BBE-8051-87694F425CDC}"/>
              </a:ext>
            </a:extLst>
          </p:cNvPr>
          <p:cNvGrpSpPr>
            <a:grpSpLocks noChangeAspect="1"/>
          </p:cNvGrpSpPr>
          <p:nvPr/>
        </p:nvGrpSpPr>
        <p:grpSpPr>
          <a:xfrm>
            <a:off x="5263491" y="3616842"/>
            <a:ext cx="1424169" cy="1015708"/>
            <a:chOff x="975600" y="4290620"/>
            <a:chExt cx="2006088" cy="1430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66FFDC-864B-4446-BC0A-AC123E8CD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>
                <a:extLst>
                  <a:ext uri="{FF2B5EF4-FFF2-40B4-BE49-F238E27FC236}">
                    <a16:creationId xmlns:a16="http://schemas.microsoft.com/office/drawing/2014/main" id="{9407393F-05BA-40DD-84A9-948927489712}"/>
                  </a:ext>
                </a:extLst>
              </p:cNvPr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>
                <a:extLst>
                  <a:ext uri="{FF2B5EF4-FFF2-40B4-BE49-F238E27FC236}">
                    <a16:creationId xmlns:a16="http://schemas.microsoft.com/office/drawing/2014/main" id="{34F9318E-A458-4C17-9A98-599BE7D6DE7A}"/>
                  </a:ext>
                </a:extLst>
              </p:cNvPr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DA283-111F-4587-A497-5714908E72C7}"/>
                  </a:ext>
                </a:extLst>
              </p:cNvPr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F5667B-B7F7-4F98-B49B-B36839589752}"/>
                </a:ext>
              </a:extLst>
            </p:cNvPr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11" descr="Female icon. ">
            <a:extLst>
              <a:ext uri="{FF2B5EF4-FFF2-40B4-BE49-F238E27FC236}">
                <a16:creationId xmlns:a16="http://schemas.microsoft.com/office/drawing/2014/main" id="{6759F110-7E4B-4D8A-86F9-0F8C2F845C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662" y="3336149"/>
            <a:ext cx="758815" cy="1500602"/>
          </a:xfrm>
          <a:prstGeom prst="rect">
            <a:avLst/>
          </a:prstGeom>
        </p:spPr>
      </p:pic>
      <p:pic>
        <p:nvPicPr>
          <p:cNvPr id="13" name="Picture 12" descr="Male icon. ">
            <a:extLst>
              <a:ext uri="{FF2B5EF4-FFF2-40B4-BE49-F238E27FC236}">
                <a16:creationId xmlns:a16="http://schemas.microsoft.com/office/drawing/2014/main" id="{D2B8E8B4-D937-4DB4-8616-0A9411847A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215" y="3393108"/>
            <a:ext cx="609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52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E70478-E774-40C4-8729-EFEB83E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0266-E237-4CBA-8E39-3A0C482C8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course provides foundational level knowledge on cloud concepts; core Azure services; security, privacy, compliance, and trust; and Azure pricing and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audience for this course is just beginning to learn about cloud computing and how Microsoft Azure provides that service.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two versions of this course a one-day version and a two-day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 for both courses aligns to the AZ-900 exam objective domain.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prerequisites for the course, but students with an IT background will find the concepts easier to understand.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6016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66966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01 </a:t>
            </a:r>
            <a:r>
              <a:rPr lang="en-US" dirty="0"/>
              <a:t>– Cloud concepts.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02 </a:t>
            </a:r>
            <a:r>
              <a:rPr lang="en-US" dirty="0"/>
              <a:t>– Core Azure services.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03 </a:t>
            </a:r>
            <a:r>
              <a:rPr lang="en-US" dirty="0"/>
              <a:t>- Security, privacy, compliance, and trust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04 </a:t>
            </a:r>
            <a:r>
              <a:rPr lang="en-US" dirty="0"/>
              <a:t>– Pricing and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7F-60A8-4B4D-AB34-946E2222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areas (</a:t>
            </a:r>
            <a:r>
              <a:rPr lang="en-US"/>
              <a:t>AZ-900 az-104 4-5days)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190271"/>
            <a:ext cx="11018520" cy="12557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This course maps directly to the exam AZ-900 Microsoft Azure Fundamentals.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Percentages indicate the relative weight of each area on the exam.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higher the percentage, the more questions you are likely to see in that area.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6779"/>
              </p:ext>
            </p:extLst>
          </p:nvPr>
        </p:nvGraphicFramePr>
        <p:xfrm>
          <a:off x="896257" y="1690134"/>
          <a:ext cx="9332686" cy="192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07">
                  <a:extLst>
                    <a:ext uri="{9D8B030D-6E8A-4147-A177-3AD203B41FA5}">
                      <a16:colId xmlns:a16="http://schemas.microsoft.com/office/drawing/2014/main" val="3164179288"/>
                    </a:ext>
                  </a:extLst>
                </a:gridCol>
                <a:gridCol w="1749879">
                  <a:extLst>
                    <a:ext uri="{9D8B030D-6E8A-4147-A177-3AD203B41FA5}">
                      <a16:colId xmlns:a16="http://schemas.microsoft.com/office/drawing/2014/main" val="3081981001"/>
                    </a:ext>
                  </a:extLst>
                </a:gridCol>
              </a:tblGrid>
              <a:tr h="271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72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77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1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6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562</Words>
  <Application>Microsoft Office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AZ-900T0x: Microsoft Azure Fundamentals</vt:lpstr>
      <vt:lpstr>Welcome</vt:lpstr>
      <vt:lpstr>Hello! Instructor Introduction</vt:lpstr>
      <vt:lpstr>Hello! Student Introductions</vt:lpstr>
      <vt:lpstr>Facilities</vt:lpstr>
      <vt:lpstr>About this course</vt:lpstr>
      <vt:lpstr>Course Agenda</vt:lpstr>
      <vt:lpstr>Certification areas (AZ-900 az-104 4-5days)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2019-11-05T00:37:42Z</dcterms:created>
  <dcterms:modified xsi:type="dcterms:W3CDTF">2020-04-27T08:16:15Z</dcterms:modified>
</cp:coreProperties>
</file>