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3"/>
  </p:notesMasterIdLst>
  <p:handoutMasterIdLst>
    <p:handoutMasterId r:id="rId24"/>
  </p:handoutMasterIdLst>
  <p:sldIdLst>
    <p:sldId id="1719" r:id="rId2"/>
    <p:sldId id="1856" r:id="rId3"/>
    <p:sldId id="1660" r:id="rId4"/>
    <p:sldId id="1857" r:id="rId5"/>
    <p:sldId id="1911" r:id="rId6"/>
    <p:sldId id="1670" r:id="rId7"/>
    <p:sldId id="1860" r:id="rId8"/>
    <p:sldId id="1859" r:id="rId9"/>
    <p:sldId id="1905" r:id="rId10"/>
    <p:sldId id="1890" r:id="rId11"/>
    <p:sldId id="1861" r:id="rId12"/>
    <p:sldId id="1906" r:id="rId13"/>
    <p:sldId id="1907" r:id="rId14"/>
    <p:sldId id="1893" r:id="rId15"/>
    <p:sldId id="1895" r:id="rId16"/>
    <p:sldId id="1903" r:id="rId17"/>
    <p:sldId id="1908" r:id="rId18"/>
    <p:sldId id="1909" r:id="rId19"/>
    <p:sldId id="1910" r:id="rId20"/>
    <p:sldId id="1862" r:id="rId21"/>
    <p:sldId id="2236"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57"/>
            <p14:sldId id="1911"/>
            <p14:sldId id="1670"/>
            <p14:sldId id="1860"/>
            <p14:sldId id="1859"/>
            <p14:sldId id="1905"/>
            <p14:sldId id="1890"/>
            <p14:sldId id="1861"/>
            <p14:sldId id="1906"/>
            <p14:sldId id="1907"/>
            <p14:sldId id="1893"/>
            <p14:sldId id="1895"/>
            <p14:sldId id="1903"/>
            <p14:sldId id="1908"/>
            <p14:sldId id="1909"/>
            <p14:sldId id="1910"/>
            <p14:sldId id="1862"/>
            <p14:sldId id="223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AF1"/>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2A32E2-0F5A-4BA0-9C55-A65CA4BE6486}" v="1" dt="2020-04-14T08:44:45.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4" autoAdjust="0"/>
    <p:restoredTop sz="85056" autoAdjust="0"/>
  </p:normalViewPr>
  <p:slideViewPr>
    <p:cSldViewPr snapToGrid="0">
      <p:cViewPr varScale="1">
        <p:scale>
          <a:sx n="106" d="100"/>
          <a:sy n="106" d="100"/>
        </p:scale>
        <p:origin x="854" y="7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D24139C-CEEE-42A1-BDEC-C385B7FB77D4}">
      <dgm:prSet custT="1"/>
      <dgm:spPr/>
      <dgm:t>
        <a:bodyPr/>
        <a:lstStyle/>
        <a:p>
          <a:r>
            <a:rPr lang="en-US" sz="2400" b="1" baseline="0" dirty="0"/>
            <a:t>Public cloud:</a:t>
          </a:r>
          <a:endParaRPr lang="en-US" sz="2400" dirty="0"/>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a:solidFill>
          <a:srgbClr val="D0DAF1"/>
        </a:solidFill>
      </dgm:spPr>
      <dgm:t>
        <a:bodyPr/>
        <a:lstStyle/>
        <a:p>
          <a:r>
            <a:rPr lang="en-IE" baseline="0" dirty="0"/>
            <a:t>No capital expenditures to scale up.</a:t>
          </a:r>
          <a:endParaRPr lang="en-US" dirty="0"/>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a:solidFill>
          <a:srgbClr val="D0DAF1"/>
        </a:solidFill>
      </dgm:spPr>
      <dgm:t>
        <a:bodyPr/>
        <a:lstStyle/>
        <a:p>
          <a:r>
            <a:rPr lang="en-IE" baseline="0" dirty="0"/>
            <a:t>Applications can be quickly provisioned and deprovisioned.</a:t>
          </a:r>
          <a:endParaRPr lang="en-US" dirty="0"/>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a:solidFill>
          <a:srgbClr val="D0DAF1"/>
        </a:solidFill>
      </dgm:spPr>
      <dgm:t>
        <a:bodyPr/>
        <a:lstStyle/>
        <a:p>
          <a:r>
            <a:rPr lang="en-IE" baseline="0" dirty="0"/>
            <a:t>Organizations pay only for what they use.</a:t>
          </a:r>
          <a:endParaRPr lang="en-US" dirty="0"/>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a:lstStyle/>
        <a:p>
          <a:r>
            <a:rPr lang="en-US" sz="2400" b="1" baseline="0" dirty="0"/>
            <a:t>Private cloud:</a:t>
          </a:r>
          <a:endParaRPr lang="en-US" sz="2400" dirty="0"/>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r>
            <a:rPr lang="en-IE" baseline="0" dirty="0"/>
            <a:t>Organizations have complete control over resources.</a:t>
          </a:r>
          <a:endParaRPr lang="en-US" dirty="0"/>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CCCBC79A-FD2C-4B7A-91D2-BA01A523EE77}">
      <dgm:prSet/>
      <dgm:spPr/>
      <dgm:t>
        <a:bodyPr/>
        <a:lstStyle/>
        <a:p>
          <a:r>
            <a:rPr lang="en-IE" baseline="0" dirty="0"/>
            <a:t>Organizations have complete control over security.</a:t>
          </a:r>
          <a:endParaRPr lang="en-US" dirty="0"/>
        </a:p>
      </dgm:t>
    </dgm:pt>
    <dgm:pt modelId="{A0DE7733-1EE6-4C32-86D9-1FA69AE7D128}" type="parTrans" cxnId="{7C4BBC24-4721-4CCF-B57F-4D237118BEAF}">
      <dgm:prSet/>
      <dgm:spPr/>
      <dgm:t>
        <a:bodyPr/>
        <a:lstStyle/>
        <a:p>
          <a:endParaRPr lang="en-US"/>
        </a:p>
      </dgm:t>
    </dgm:pt>
    <dgm:pt modelId="{6170BA71-5F62-4691-BD1F-62858067738F}" type="sibTrans" cxnId="{7C4BBC24-4721-4CCF-B57F-4D237118BEAF}">
      <dgm:prSet/>
      <dgm:spPr/>
      <dgm:t>
        <a:bodyPr/>
        <a:lstStyle/>
        <a:p>
          <a:endParaRPr lang="en-US"/>
        </a:p>
      </dgm:t>
    </dgm:pt>
    <dgm:pt modelId="{F14B8414-E6F8-4C9C-938D-97FE0E934240}">
      <dgm:prSet custT="1"/>
      <dgm:spPr/>
      <dgm:t>
        <a:bodyPr/>
        <a:lstStyle/>
        <a:p>
          <a:r>
            <a:rPr lang="en-US" sz="2400" b="1" baseline="0"/>
            <a:t>Hybrid cloud:</a:t>
          </a:r>
          <a:endParaRPr lang="en-US" sz="2400"/>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dgm:spPr/>
      <dgm:t>
        <a:bodyPr/>
        <a:lstStyle/>
        <a:p>
          <a:r>
            <a:rPr lang="en-IE" baseline="0" dirty="0"/>
            <a:t>Most flexibility.</a:t>
          </a:r>
          <a:endParaRPr lang="en-US" dirty="0"/>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dgm:spPr/>
      <dgm:t>
        <a:bodyPr/>
        <a:lstStyle/>
        <a:p>
          <a:r>
            <a:rPr lang="en-IE" baseline="0" dirty="0"/>
            <a:t>Organizations determine where to run their applications.</a:t>
          </a:r>
          <a:endParaRPr lang="en-US" dirty="0"/>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dgm:spPr/>
      <dgm:t>
        <a:bodyPr/>
        <a:lstStyle/>
        <a:p>
          <a:r>
            <a:rPr lang="en-IE" baseline="0" dirty="0"/>
            <a:t>Organizations control security, compliance, or legal requirements.</a:t>
          </a:r>
          <a:endParaRPr lang="en-US" dirty="0"/>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A1CFF2E3-143F-4AD7-92DD-EC57C49BAF22}" type="pres">
      <dgm:prSet presAssocID="{E0F99D34-51F0-4798-8430-02E30D531FB3}" presName="Name0" presStyleCnt="0">
        <dgm:presLayoutVars>
          <dgm:dir/>
          <dgm:animLvl val="lvl"/>
          <dgm:resizeHandles val="exact"/>
        </dgm:presLayoutVars>
      </dgm:prSet>
      <dgm:spPr/>
    </dgm:pt>
    <dgm:pt modelId="{7CEBC753-E49B-4667-B77A-B2FF08AE9987}" type="pres">
      <dgm:prSet presAssocID="{1D24139C-CEEE-42A1-BDEC-C385B7FB77D4}" presName="linNode" presStyleCnt="0"/>
      <dgm:spPr/>
    </dgm:pt>
    <dgm:pt modelId="{87D7F6FB-8BB4-4412-B1CB-3F27C99E286F}" type="pres">
      <dgm:prSet presAssocID="{1D24139C-CEEE-42A1-BDEC-C385B7FB77D4}" presName="parentText" presStyleLbl="node1" presStyleIdx="0" presStyleCnt="3" custScaleX="58663" custScaleY="83739">
        <dgm:presLayoutVars>
          <dgm:chMax val="1"/>
          <dgm:bulletEnabled val="1"/>
        </dgm:presLayoutVars>
      </dgm:prSet>
      <dgm:spPr/>
    </dgm:pt>
    <dgm:pt modelId="{72A4BA5A-24BC-443A-8DE3-AB17A696EA4F}" type="pres">
      <dgm:prSet presAssocID="{1D24139C-CEEE-42A1-BDEC-C385B7FB77D4}" presName="descendantText" presStyleLbl="alignAccFollowNode1" presStyleIdx="0" presStyleCnt="3">
        <dgm:presLayoutVars>
          <dgm:bulletEnabled val="1"/>
        </dgm:presLayoutVars>
      </dgm:prSet>
      <dgm:spPr/>
    </dgm:pt>
    <dgm:pt modelId="{5E78DCF6-61F5-4196-8519-4AA11AA43C53}" type="pres">
      <dgm:prSet presAssocID="{2CAD3CFA-3463-480F-A90F-52FFF18664E7}" presName="sp" presStyleCnt="0"/>
      <dgm:spPr/>
    </dgm:pt>
    <dgm:pt modelId="{A7218273-7E75-4B4E-B6F6-C946F70FDC71}" type="pres">
      <dgm:prSet presAssocID="{AFD8BE25-36B2-4A8F-8024-4BC6DBCEF904}" presName="linNode" presStyleCnt="0"/>
      <dgm:spPr/>
    </dgm:pt>
    <dgm:pt modelId="{88A535B2-B90A-407F-9D42-7CB13AD4D25F}" type="pres">
      <dgm:prSet presAssocID="{AFD8BE25-36B2-4A8F-8024-4BC6DBCEF904}" presName="parentText" presStyleLbl="node1" presStyleIdx="1" presStyleCnt="3" custScaleX="58663" custScaleY="83739">
        <dgm:presLayoutVars>
          <dgm:chMax val="1"/>
          <dgm:bulletEnabled val="1"/>
        </dgm:presLayoutVars>
      </dgm:prSet>
      <dgm:spPr/>
    </dgm:pt>
    <dgm:pt modelId="{84CB07D2-0664-4559-B012-69025530A126}" type="pres">
      <dgm:prSet presAssocID="{AFD8BE25-36B2-4A8F-8024-4BC6DBCEF904}" presName="descendantText" presStyleLbl="alignAccFollowNode1" presStyleIdx="1" presStyleCnt="3">
        <dgm:presLayoutVars>
          <dgm:bulletEnabled val="1"/>
        </dgm:presLayoutVars>
      </dgm:prSet>
      <dgm:spPr/>
    </dgm:pt>
    <dgm:pt modelId="{64F77CC0-4BD0-46F4-8465-0CD227BD9AEA}" type="pres">
      <dgm:prSet presAssocID="{FB311F2C-25E2-461E-9177-88240B2BE351}" presName="sp" presStyleCnt="0"/>
      <dgm:spPr/>
    </dgm:pt>
    <dgm:pt modelId="{6B5F2175-893F-4D10-85EF-B7BDD479DEB2}" type="pres">
      <dgm:prSet presAssocID="{F14B8414-E6F8-4C9C-938D-97FE0E934240}" presName="linNode" presStyleCnt="0"/>
      <dgm:spPr/>
    </dgm:pt>
    <dgm:pt modelId="{0770343A-9F42-477D-A5E8-D86A57CFBD7B}" type="pres">
      <dgm:prSet presAssocID="{F14B8414-E6F8-4C9C-938D-97FE0E934240}" presName="parentText" presStyleLbl="node1" presStyleIdx="2" presStyleCnt="3" custScaleX="58663" custScaleY="83739">
        <dgm:presLayoutVars>
          <dgm:chMax val="1"/>
          <dgm:bulletEnabled val="1"/>
        </dgm:presLayoutVars>
      </dgm:prSet>
      <dgm:spPr/>
    </dgm:pt>
    <dgm:pt modelId="{94417450-2E19-46E4-8DA8-E9C6F290F663}" type="pres">
      <dgm:prSet presAssocID="{F14B8414-E6F8-4C9C-938D-97FE0E934240}" presName="descendantText" presStyleLbl="alignAccFollowNode1" presStyleIdx="2" presStyleCnt="3">
        <dgm:presLayoutVars>
          <dgm:bulletEnabled val="1"/>
        </dgm:presLayoutVars>
      </dgm:prSet>
      <dgm:spPr/>
    </dgm:pt>
  </dgm:ptLst>
  <dgm:cxnLst>
    <dgm:cxn modelId="{2190D400-6F68-406E-B6F9-0B1BEBA422B3}" type="presOf" srcId="{1EA2B227-F0E1-455C-8195-845310FD6821}" destId="{94417450-2E19-46E4-8DA8-E9C6F290F663}" srcOrd="0" destOrd="1" presId="urn:microsoft.com/office/officeart/2005/8/layout/vList5"/>
    <dgm:cxn modelId="{E3562B04-215E-4916-9171-9ABFC13A91AB}" srcId="{E0F99D34-51F0-4798-8430-02E30D531FB3}" destId="{AFD8BE25-36B2-4A8F-8024-4BC6DBCEF904}" srcOrd="1" destOrd="0" parTransId="{43E0EA4F-F5C5-4469-BE5E-C2B379E90650}" sibTransId="{FB311F2C-25E2-461E-9177-88240B2BE351}"/>
    <dgm:cxn modelId="{F8DCB906-938F-4250-A59B-FFCF805BA02C}" type="presOf" srcId="{C0A128CB-4779-43BC-9AA8-59A21FE7AE0D}" destId="{94417450-2E19-46E4-8DA8-E9C6F290F663}" srcOrd="0" destOrd="0" presId="urn:microsoft.com/office/officeart/2005/8/layout/vList5"/>
    <dgm:cxn modelId="{EF843208-F5F4-4B51-A659-441A566DA77D}" type="presOf" srcId="{1D24139C-CEEE-42A1-BDEC-C385B7FB77D4}" destId="{87D7F6FB-8BB4-4412-B1CB-3F27C99E286F}" srcOrd="0" destOrd="0" presId="urn:microsoft.com/office/officeart/2005/8/layout/vList5"/>
    <dgm:cxn modelId="{666E8609-1899-44A1-BE95-09AE7DB7D3FC}" srcId="{F14B8414-E6F8-4C9C-938D-97FE0E934240}" destId="{FD149B5B-EAE1-4878-B92C-60E57E6DD9E8}" srcOrd="2" destOrd="0" parTransId="{0A54BA5A-5D2C-413A-9E0B-0D3465A4F004}" sibTransId="{45048287-439A-4805-A0DB-9A7EB6D9782E}"/>
    <dgm:cxn modelId="{91C6350D-939F-411D-A4A6-312C54D83B43}" type="presOf" srcId="{D8518855-7F36-46C3-91EE-77193D086672}" destId="{72A4BA5A-24BC-443A-8DE3-AB17A696EA4F}" srcOrd="0" destOrd="1" presId="urn:microsoft.com/office/officeart/2005/8/layout/vList5"/>
    <dgm:cxn modelId="{B99B080E-1962-46BD-B272-D129D195FA06}" type="presOf" srcId="{FD149B5B-EAE1-4878-B92C-60E57E6DD9E8}" destId="{94417450-2E19-46E4-8DA8-E9C6F290F663}" srcOrd="0" destOrd="2" presId="urn:microsoft.com/office/officeart/2005/8/layout/vList5"/>
    <dgm:cxn modelId="{5FD5BB0F-D127-4B0C-87E2-F8FF6836ED8D}" srcId="{E0F99D34-51F0-4798-8430-02E30D531FB3}" destId="{1D24139C-CEEE-42A1-BDEC-C385B7FB77D4}" srcOrd="0" destOrd="0" parTransId="{3FFE54A7-CF40-410E-8C0E-4DAB2D51D950}" sibTransId="{2CAD3CFA-3463-480F-A90F-52FFF18664E7}"/>
    <dgm:cxn modelId="{757C9C11-A40E-4ED5-841C-1568647366B0}" type="presOf" srcId="{AFD8BE25-36B2-4A8F-8024-4BC6DBCEF904}" destId="{88A535B2-B90A-407F-9D42-7CB13AD4D25F}" srcOrd="0" destOrd="0" presId="urn:microsoft.com/office/officeart/2005/8/layout/vList5"/>
    <dgm:cxn modelId="{645B1622-A063-4593-B00C-C82EA5C1D7C7}" type="presOf" srcId="{CCCBC79A-FD2C-4B7A-91D2-BA01A523EE77}" destId="{84CB07D2-0664-4559-B012-69025530A126}" srcOrd="0" destOrd="1" presId="urn:microsoft.com/office/officeart/2005/8/layout/vList5"/>
    <dgm:cxn modelId="{7C4BBC24-4721-4CCF-B57F-4D237118BEAF}" srcId="{AFD8BE25-36B2-4A8F-8024-4BC6DBCEF904}" destId="{CCCBC79A-FD2C-4B7A-91D2-BA01A523EE77}" srcOrd="1" destOrd="0" parTransId="{A0DE7733-1EE6-4C32-86D9-1FA69AE7D128}" sibTransId="{6170BA71-5F62-4691-BD1F-62858067738F}"/>
    <dgm:cxn modelId="{D87BB32C-26A7-4D42-9621-2CE6FA4DA2D3}" type="presOf" srcId="{E0F99D34-51F0-4798-8430-02E30D531FB3}" destId="{A1CFF2E3-143F-4AD7-92DD-EC57C49BAF22}" srcOrd="0" destOrd="0" presId="urn:microsoft.com/office/officeart/2005/8/layout/vList5"/>
    <dgm:cxn modelId="{7BB1425B-64CE-4077-B272-C8BC97BF7BAC}" type="presOf" srcId="{D0A2391C-D997-4435-98FB-B671819DE333}" destId="{84CB07D2-0664-4559-B012-69025530A126}" srcOrd="0" destOrd="0" presId="urn:microsoft.com/office/officeart/2005/8/layout/vList5"/>
    <dgm:cxn modelId="{BA0D2465-CF0D-4426-B8AE-38C804544BFA}" srcId="{AFD8BE25-36B2-4A8F-8024-4BC6DBCEF904}" destId="{D0A2391C-D997-4435-98FB-B671819DE333}" srcOrd="0" destOrd="0" parTransId="{E41FCAE7-0A6F-4A5A-B513-74BE8CAFA85F}" sibTransId="{5E5D6CE6-ADCE-4B29-9AAE-8241E5EB3C50}"/>
    <dgm:cxn modelId="{C5D70578-31D9-4912-96B6-DB3CBCB5426F}" type="presOf" srcId="{B9510B96-77C1-41E2-8475-FB8F07606050}" destId="{72A4BA5A-24BC-443A-8DE3-AB17A696EA4F}" srcOrd="0" destOrd="0"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BF18A182-0406-429D-9168-FFF61E92AB95}" srcId="{1D24139C-CEEE-42A1-BDEC-C385B7FB77D4}" destId="{D8518855-7F36-46C3-91EE-77193D086672}" srcOrd="1" destOrd="0" parTransId="{B8253246-4341-43C5-AB1F-3FC9A45E05D7}" sibTransId="{68AFF5A8-0974-4EBA-A30D-B402F27F18E0}"/>
    <dgm:cxn modelId="{0BED869B-795F-4768-B839-545512F1ACAB}" srcId="{E0F99D34-51F0-4798-8430-02E30D531FB3}" destId="{F14B8414-E6F8-4C9C-938D-97FE0E934240}" srcOrd="2" destOrd="0" parTransId="{5E19C2A7-3537-43F5-B996-901F156598E0}" sibTransId="{C2309786-3B5D-4C4B-8C07-4713E64388A8}"/>
    <dgm:cxn modelId="{86A39CA4-43DF-444E-9398-8CEEF6CC5DA9}" srcId="{1D24139C-CEEE-42A1-BDEC-C385B7FB77D4}" destId="{B9510B96-77C1-41E2-8475-FB8F07606050}" srcOrd="0" destOrd="0" parTransId="{255DB6B4-7742-4771-9D23-275DEFCA08BC}" sibTransId="{D54D47AC-F6BB-4B0E-9516-DA16DAF781F6}"/>
    <dgm:cxn modelId="{315C46AC-7EB3-4191-AE37-342C06ACDB83}" type="presOf" srcId="{749A7044-1884-4BEC-BFEA-6FCD30DB0F7D}" destId="{72A4BA5A-24BC-443A-8DE3-AB17A696EA4F}" srcOrd="0" destOrd="2"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DDA8B2E3-6770-47DA-A181-6FEFE48CB34E}" type="presOf" srcId="{F14B8414-E6F8-4C9C-938D-97FE0E934240}" destId="{0770343A-9F42-477D-A5E8-D86A57CFBD7B}" srcOrd="0" destOrd="0" presId="urn:microsoft.com/office/officeart/2005/8/layout/vList5"/>
    <dgm:cxn modelId="{AA776038-9259-44BF-95EC-40682993DFC2}" type="presParOf" srcId="{A1CFF2E3-143F-4AD7-92DD-EC57C49BAF22}" destId="{7CEBC753-E49B-4667-B77A-B2FF08AE9987}" srcOrd="0" destOrd="0" presId="urn:microsoft.com/office/officeart/2005/8/layout/vList5"/>
    <dgm:cxn modelId="{0BCFA81A-1003-469B-95AC-9CF022B13280}" type="presParOf" srcId="{7CEBC753-E49B-4667-B77A-B2FF08AE9987}" destId="{87D7F6FB-8BB4-4412-B1CB-3F27C99E286F}" srcOrd="0" destOrd="0" presId="urn:microsoft.com/office/officeart/2005/8/layout/vList5"/>
    <dgm:cxn modelId="{603BB641-63A3-47D8-B0D6-158BD54D503D}" type="presParOf" srcId="{7CEBC753-E49B-4667-B77A-B2FF08AE9987}" destId="{72A4BA5A-24BC-443A-8DE3-AB17A696EA4F}" srcOrd="1" destOrd="0" presId="urn:microsoft.com/office/officeart/2005/8/layout/vList5"/>
    <dgm:cxn modelId="{9E9B453A-C10F-4FED-B838-C189A8FCD24F}" type="presParOf" srcId="{A1CFF2E3-143F-4AD7-92DD-EC57C49BAF22}" destId="{5E78DCF6-61F5-4196-8519-4AA11AA43C53}" srcOrd="1" destOrd="0" presId="urn:microsoft.com/office/officeart/2005/8/layout/vList5"/>
    <dgm:cxn modelId="{9B35EA66-0E0F-4168-96F1-8AEFAECDCD5A}" type="presParOf" srcId="{A1CFF2E3-143F-4AD7-92DD-EC57C49BAF22}" destId="{A7218273-7E75-4B4E-B6F6-C946F70FDC71}" srcOrd="2" destOrd="0" presId="urn:microsoft.com/office/officeart/2005/8/layout/vList5"/>
    <dgm:cxn modelId="{98AB7576-ED90-4FCB-AD6C-0A7502E876F8}" type="presParOf" srcId="{A7218273-7E75-4B4E-B6F6-C946F70FDC71}" destId="{88A535B2-B90A-407F-9D42-7CB13AD4D25F}" srcOrd="0" destOrd="0" presId="urn:microsoft.com/office/officeart/2005/8/layout/vList5"/>
    <dgm:cxn modelId="{9B664187-CD3F-40E0-85E4-A7DB633D2B52}" type="presParOf" srcId="{A7218273-7E75-4B4E-B6F6-C946F70FDC71}" destId="{84CB07D2-0664-4559-B012-69025530A126}" srcOrd="1" destOrd="0" presId="urn:microsoft.com/office/officeart/2005/8/layout/vList5"/>
    <dgm:cxn modelId="{06A89D93-98D1-4060-B776-37020E478402}" type="presParOf" srcId="{A1CFF2E3-143F-4AD7-92DD-EC57C49BAF22}" destId="{64F77CC0-4BD0-46F4-8465-0CD227BD9AEA}" srcOrd="3" destOrd="0" presId="urn:microsoft.com/office/officeart/2005/8/layout/vList5"/>
    <dgm:cxn modelId="{2DC4CB9A-B54C-4DFA-A166-23A346F3EC46}" type="presParOf" srcId="{A1CFF2E3-143F-4AD7-92DD-EC57C49BAF22}" destId="{6B5F2175-893F-4D10-85EF-B7BDD479DEB2}" srcOrd="4" destOrd="0" presId="urn:microsoft.com/office/officeart/2005/8/layout/vList5"/>
    <dgm:cxn modelId="{9E68EF27-7032-4140-A52D-25C43889B49B}" type="presParOf" srcId="{6B5F2175-893F-4D10-85EF-B7BDD479DEB2}" destId="{0770343A-9F42-477D-A5E8-D86A57CFBD7B}" srcOrd="0" destOrd="0" presId="urn:microsoft.com/office/officeart/2005/8/layout/vList5"/>
    <dgm:cxn modelId="{BB5E2083-3CC3-420E-BD21-E5172F5A37E2}" type="presParOf" srcId="{6B5F2175-893F-4D10-85EF-B7BDD479DEB2}" destId="{94417450-2E19-46E4-8DA8-E9C6F290F66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4BA5A-24BC-443A-8DE3-AB17A696EA4F}">
      <dsp:nvSpPr>
        <dsp:cNvPr id="0" name=""/>
        <dsp:cNvSpPr/>
      </dsp:nvSpPr>
      <dsp:spPr>
        <a:xfrm rot="5400000">
          <a:off x="5936861" y="-2755582"/>
          <a:ext cx="1471763" cy="7051852"/>
        </a:xfrm>
        <a:prstGeom prst="round2SameRect">
          <a:avLst/>
        </a:prstGeom>
        <a:solidFill>
          <a:srgbClr val="D0DAF1"/>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No capital expenditures to scale up.</a:t>
          </a:r>
          <a:endParaRPr lang="en-US" sz="1900" kern="1200" dirty="0"/>
        </a:p>
        <a:p>
          <a:pPr marL="171450" lvl="1" indent="-171450" algn="l" defTabSz="844550">
            <a:lnSpc>
              <a:spcPct val="90000"/>
            </a:lnSpc>
            <a:spcBef>
              <a:spcPct val="0"/>
            </a:spcBef>
            <a:spcAft>
              <a:spcPct val="15000"/>
            </a:spcAft>
            <a:buChar char="•"/>
          </a:pPr>
          <a:r>
            <a:rPr lang="en-IE" sz="1900" kern="1200" baseline="0" dirty="0"/>
            <a:t>Applications can be quickly provisioned and deprovisioned.</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pay only for what they use.</a:t>
          </a:r>
          <a:endParaRPr lang="en-US" sz="1900" kern="1200" dirty="0"/>
        </a:p>
      </dsp:txBody>
      <dsp:txXfrm rot="-5400000">
        <a:off x="3146817" y="106308"/>
        <a:ext cx="6980006" cy="1328071"/>
      </dsp:txXfrm>
    </dsp:sp>
    <dsp:sp modelId="{87D7F6FB-8BB4-4412-B1CB-3F27C99E286F}">
      <dsp:nvSpPr>
        <dsp:cNvPr id="0" name=""/>
        <dsp:cNvSpPr/>
      </dsp:nvSpPr>
      <dsp:spPr>
        <a:xfrm>
          <a:off x="819850" y="68"/>
          <a:ext cx="2326965" cy="1540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Public cloud:</a:t>
          </a:r>
          <a:endParaRPr lang="en-US" sz="2400" kern="1200" dirty="0"/>
        </a:p>
      </dsp:txBody>
      <dsp:txXfrm>
        <a:off x="895053" y="75271"/>
        <a:ext cx="2176559" cy="1390143"/>
      </dsp:txXfrm>
    </dsp:sp>
    <dsp:sp modelId="{84CB07D2-0664-4559-B012-69025530A126}">
      <dsp:nvSpPr>
        <dsp:cNvPr id="0" name=""/>
        <dsp:cNvSpPr/>
      </dsp:nvSpPr>
      <dsp:spPr>
        <a:xfrm rot="5400000">
          <a:off x="5936861" y="-1123047"/>
          <a:ext cx="1471763" cy="7051852"/>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Organizations have complete control over resources.</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have complete control over security.</a:t>
          </a:r>
          <a:endParaRPr lang="en-US" sz="1900" kern="1200" dirty="0"/>
        </a:p>
      </dsp:txBody>
      <dsp:txXfrm rot="-5400000">
        <a:off x="3146817" y="1738843"/>
        <a:ext cx="6980006" cy="1328071"/>
      </dsp:txXfrm>
    </dsp:sp>
    <dsp:sp modelId="{88A535B2-B90A-407F-9D42-7CB13AD4D25F}">
      <dsp:nvSpPr>
        <dsp:cNvPr id="0" name=""/>
        <dsp:cNvSpPr/>
      </dsp:nvSpPr>
      <dsp:spPr>
        <a:xfrm>
          <a:off x="819850" y="1632604"/>
          <a:ext cx="2326965" cy="1540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Private cloud:</a:t>
          </a:r>
          <a:endParaRPr lang="en-US" sz="2400" kern="1200" dirty="0"/>
        </a:p>
      </dsp:txBody>
      <dsp:txXfrm>
        <a:off x="895053" y="1707807"/>
        <a:ext cx="2176559" cy="1390143"/>
      </dsp:txXfrm>
    </dsp:sp>
    <dsp:sp modelId="{94417450-2E19-46E4-8DA8-E9C6F290F663}">
      <dsp:nvSpPr>
        <dsp:cNvPr id="0" name=""/>
        <dsp:cNvSpPr/>
      </dsp:nvSpPr>
      <dsp:spPr>
        <a:xfrm rot="5400000">
          <a:off x="5936861" y="509487"/>
          <a:ext cx="1471763" cy="7051852"/>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Most flexibility.</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determine where to run their applications.</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control security, compliance, or legal requirements.</a:t>
          </a:r>
          <a:endParaRPr lang="en-US" sz="1900" kern="1200" dirty="0"/>
        </a:p>
      </dsp:txBody>
      <dsp:txXfrm rot="-5400000">
        <a:off x="3146817" y="3371377"/>
        <a:ext cx="6980006" cy="1328071"/>
      </dsp:txXfrm>
    </dsp:sp>
    <dsp:sp modelId="{0770343A-9F42-477D-A5E8-D86A57CFBD7B}">
      <dsp:nvSpPr>
        <dsp:cNvPr id="0" name=""/>
        <dsp:cNvSpPr/>
      </dsp:nvSpPr>
      <dsp:spPr>
        <a:xfrm>
          <a:off x="819850" y="3265139"/>
          <a:ext cx="2326965" cy="1540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a:t>Hybrid cloud:</a:t>
          </a:r>
          <a:endParaRPr lang="en-US" sz="2400" kern="1200"/>
        </a:p>
      </dsp:txBody>
      <dsp:txXfrm>
        <a:off x="895053" y="3340342"/>
        <a:ext cx="2176559" cy="13901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5/1/2020 10:05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3.02521" units="1/cm"/>
          <inkml:channelProperty channel="Y" name="resolution" value="42.98507" units="1/cm"/>
          <inkml:channelProperty channel="T" name="resolution" value="1" units="1/dev"/>
        </inkml:channelProperties>
      </inkml:inkSource>
      <inkml:timestamp xml:id="ts0" timeString="2020-04-14T08:43:46.398"/>
    </inkml:context>
    <inkml:brush xml:id="br0">
      <inkml:brushProperty name="width" value="0.05292" units="cm"/>
      <inkml:brushProperty name="height" value="0.05292" units="cm"/>
      <inkml:brushProperty name="color" value="#FF0000"/>
    </inkml:brush>
  </inkml:definitions>
  <inkml:trace contextRef="#ctx0" brushRef="#br0">15028 4485 0,'-13'-14'16,"0"-12"-16,0 26 15,-14-13-15,14 13 0,0-13 0,0 13 0,-27-14 16,27-12-16,-1 26 0,-12-13 0,13-1 0,-14 14 0,-12-13 16,25-13-16,1 12 0,-13 14 0,-1-13 0,14 0 0,-27-13 0,14 26 0,-1-14 0,14 1 15,-13 13-15,-67-40 0,67 27 0,12 0 0,-25 13 16,12-13-16,-12 13 0,-14-40 0,26 40 0,-13-13 0,27 13 0,-13-13 16,-27-14-16,40 27 0,-27-13 0,27 13 0,-1 0 0,-52-27 15,40 27-15,-1 0 0,14-26 0,-13 26 0,12 0 0,-38-13 16,38 13-16,1 0 0,0-13 0,-27 13 0,-26 0 15,40-14-15,-1 14 0,1 0 0,12-26 0,-52 26 0,40 0 16,-1 0-16,14 0 0,-13-13 0,-14 13 0,14 0 0,-1 0 0,14-14 16,-106 14-16,106-13 0,-27 13 0,13 0 0,-12 0 15,-14-26-15,13 26 0,0 0 0,14 0 0,-14 0 0,14-14 0,-40 14 16,26 0-16,14 0 0,-14 0 0,13-13 0,-78 13 16,52-13-16,26 13 0,-12 0 0,12 0 0,-13 0 0,1 0 0,-1-26 15,14 26-15,-14 0 0,-13-14 0,26 14 0,-12 0 0,12 0 0,-12-13 0,12 13 16,-13 0-16,14 0 0,13 0 0,-27-13 0,14 13 0,-14 0 0,14 0 0,-14 0 15,13 0-15,-12 0 0,25-27 0,-25 27 0,12 0 0,-12 0 0,12 0 16,14 0-16,-27 0 0,14-13 0,-1 13 0,1 0 0,-14 0 0,14 0 0,-14 0 16,14 0-16,-14 0 0,13 0 0,-12-13 0,12 13 0,-12 0 0,12 0 0,-13 0 15,14 0-15,-14 0 0,14 0 0,-27-13 0,26 13 0,-12 0 0,12 0 0,-12 0 16,12 0-16,-13 0 0,14 0 0,-14 0 0,14 0 0,-1 0 0,1 0 16,-14 0-16,27 0 0,-13 0 0,-1 0 0,1 0 0,12 0 0,-25 0 0,26 0 0,-27 0 15,27 0-15,-1 0 0,-25 0 0,25 0 0,-12 0 0,0 0 0,-1 0 16,14 0-16,-27 0 0,27 0 0,-27 0 0,14 13 0,-14-13 0,27 0 0,-14 26 15,-12-26-15,12 0 0,-12 14 0,12-1 0,-13-13 0,14 13 0,-14 14 0,14-27 16,-14 13-16,14 0 0,-27-13 0,13 13 0,27 14 0,-14-14 0,-12 0 16,12 0-16,-12 14 0,12-1 0,-13-12 0,14 25 0,-14-26 0,14 1 0,-14 25 0,14-25 15,-14-1-15,14 27 0,-1-27 0,1 0 0,12 27 0,-25-27 0,25 27 16,-25-27-16,26 13 0,-1 1 0,-25-14 0,25 0 0,1 27 0,0-27 0,-14 0 16,14 1-16,0 12 0,0-13 0,-14 14 0,27-1 0,-13-13 0,13 1 0,-13-1 15,13 13-15,0-12 0,-13-1 0,13 0 0,0 13 0,0-12 0,0-1 0,0 27 16,-27-27-16,27 0 0,0 27 0,0-27 0,0 13 0,0 1 0,0-1 15,0-12-15,13 25 0,-13-26 0,0 27 0,14-27 0,-14 14 0,13-1 0,-13 1 16,26 12-16,-26-12 0,14 13 0,-1-27 0,-13 13 0,13 14 0,13-14 0,-12 14 16,-1-13-16,-13 12 0,13-12 0,14 12 0,-14-12 0,0 13 0,0-14 0,14 14 15,-14-14-15,0 14 0,0-14 0,14 14 0,-14-27 0,14 27 0,-1-14 0,-13-12 16,1 25-16,25-25 0,-26 25 0,14-12 0,13-14 0,-27 27 0,27-27 0,-14 0 16,14 27-16,-14-27 0,14 27 0,-14-14 0,27-13 0,-26 27 0,12-27 15,14 27-15,-26-27 0,12 0 0,1 27 0,0-27 0,13 1 0,-14 25 0,1-26 16,-13 1-16,25-1 0,1 13 0,0-12 0,-13-1 0,13 0 0,0 14 0,13-14 15,-13 0-15,13 0 0,-26-13 0,26 27 0,-13-14 0,13 0 0,0 0 16,0-13-16,0 27 0,0-14 0,14-13 0,-14 13 0,-13 0 0,26-13 0,-13 27 16,1-27-16,25 13 0,-26-13 0,0 13 0,14-13 0,-14 14 0,13 12 0,1-26 15,-14 0-15,0 13 0,27-13 0,-14 14 0,0-14 0,-12 13 0,12-13 0,-13 0 16,27 0-16,-14 0 0,0 26 0,-12-26 0,12 0 0,14 0 0,-27 0 0,13 0 16,0 0-16,-12 0 0,12 0 0,14 0 0,-14 0 0,-13 0 0,13 0 15,-12 0-15,12 0 0,14 0 0,-27-13 0,0 13 0,0-13 0,0 13 0,-26-13 16,26-14-16,-13 14 0,0 13 0,13-27 0,-13 27 0,-27-26 0,27 13 0,-26-1 15,12 1-15,14-26 0,-26 25 0,12 1 0,-25-13 0,12-1 0,1 14 0,-1-13 16,-13 12-16,27-12 0,-27-1 0,27 14 0,-27-13 0,0-1 0,1 14 0,25 0 16,-25-27-16,-1 27 0,13-14 0,-13 1 0,14 13 0,-1-14 0,-12 1 0,-14 13 15,13-1-15,0 1 0,13-27 0,-12 27 0,-14 0 0,13-14 0,0 14 16,-13 0-16,27 0 0,-14-14 0,-13 1 0,13 13 0,0-14 0,14 1 0,-14 13 16,-13-14-16,13 14 0,-13-14 0,13 1 0,-13-1 0,27 14 0,-27-13 0,13-1 15,0 14-15,-13-13 0,14-1 0,-14 14 0,26-27 0,-13 27 0,1-27 0,-14 27 16,13-13-16,13-1 0,-13 1 0,-13-14 0,14 27 0,-1 0 0,13-1 15,-12-25-15,-1 25 0,0 1 0,14-26 0,-14 25 0,0 1 0,0-13 0,14 12 16,-14-12-16,0-1 0,0 14 0,14 0 0,-14-27 0,0 27 0,0 0 0,-13 0 16,27-27-16,-14 27 0,0-27 0,1 27 0,12-14 0,-26 1 0,13-1 0,1-12 15,-14 25-15,13-12 0,13-14 0,-26 14 0,13-14 0,1 14 0,-14-14 0,0-13 16,13 27-16,-13-14 0,0 14 0,26 12 0,-26-25 0,0 12 0,0-13 16,0 14-16,0-14 0,0 14 0,0-1 0,0 1 0,0-14 0,0 27 0,-13-13 15,13-14-15,-13 27 0,13-1 0,0-12 0,-13 0 0,13 12 0,0-12 0,-27 13 16,27-1-16,-13 1 0,13-13 0,-13 12 0,0 1 0,13 0 0,-27-13 15,27 12-15</inkml:trace>
  <inkml:trace contextRef="#ctx0" brushRef="#br0" timeOffset="924.02">12938 3956 0,'13'0'16,"14"0"-16,-14 0 15,-13-14-15,13-12 0,1 13 0,-14-1 0,26 1 16,-13-13-16,-13 12 0,13 1 0,1-26 0,12 25 0,-13 1 0,1 0 15,-14-27-15,13 27 0,13 0 0,-13-14 0,1 14 0,-1 0 0,13-27 0,-12 27 16,-1 0-16,0-1 0,27-12 0,-27-1 0,0 14 0,27-13 0,-27 13 0,0-14 16,27 1-16,-27 12 0,27 1 0,-14 0 0,14-13 0,-13 12 0,12 1 15,-12-27-15,12 27 0,-12 0 0,26 0 0,0-27 0,-27 40 0,27-26 0,0-1 16,-27 1-16,41 12 0,-14-25 0,-1 25 0,-12-25 0,13 26 0,0-1 0,0 1 16,-13-13-16,12 12 0,1 1 0,0 0 0,-13-14 0,13 14 0,-13 0 0,26 0 15,-27-14-15,1 14 0,26 0 0,-13 13 0,-26-13 0,26-14 0,-1 14 0,-12 0 16,13 13-16,0-13 0,0-14 0,-27 14 0,27 13 0,0-13 0,-13-1 15,0 14-15,13-26 0,-14 13 0,1 13 0,-14 0 0,27-14 0,-13 14 0,-14 0 16,14 0-16,-13 0 0,12 0 0,-12 0 0,12 0 0,1 0 0,0 0 0,-14 0 16,14 0-16,-14 0 0,14 0 0,13 0 0,-40 27 0,14-27 0,26 13 0,-14-13 15,-12 13-15,12-13 0,-12 14 0,13-14 0,-14 26 0,14-26 0,-14 13 0,14-13 16,-14 14-16,14-1 0,-14-13 0,14 26 0,-13-13 0,26 1 0,-27-1 16,14 13-16,13-12 0,-27-1 0,14 26 0,-1-25 0,1-1 0,-13 0 0,25 14 15,-12-14-15,0 13 0,0 1 0,-14-14 0,14 13 0,-14 1 0,14-14 0,-14 14 16,14-1-16,-14 1 0,27-14 0,-13 26 0,-14-12 0,14 13 0,-13-27 0,26 27 15,-27-14-15,14 14 0,-14-14 0,14-13 0,-14 27 0,14-14 0,-27 1 16,27-1-16,-14 14 0,-12-27 0,25 14 0,-25 12 0,-1-25 0,26 25 0,-25-25 16,-1 12-16,27 14 0,-27-27 0,0 27 0,13-27 0,-26 13 0,14 1 0,-1-1 15,0-12-15,-13 12 0,27-13 0,-27 0 0,13 1 0,-13 12 0,0-13 16,0 1-16,0-1 0,0 13 0,0-12 16,0-1-16,0 0 0,0 13 0,13-12 0,-13-1 15,0-40 63</inkml:trace>
  <inkml:trace contextRef="#ctx0" brushRef="#br0" timeOffset="1318.51">18111 3876 0,'-13'0'0,"13"13"16,0 14-16,0-14 15,0 0-15,0 1 0,0 12 16,0-13-16,0 0 0,0 1 0,0 12 0,0-13 16,0 1-16,13-1 0,-13 13 0,26-12 0,-13-1 0,-13 0 0,0 27 0,14-40 15,-1 26-15,13 1 0,-12-14 0,-1 0 0,-13 0 0,13-13 0,13 27 0,-12-14 16,-1 0-16,0-13 0,14 13 0,-14-13 0,0 27 0,0-27 0,14 0 16,-14 13-16,0-13 0,0 0 0,14 0 0,-1 0 0,-12 0 0,12 0 15,-13 0-15,1 0 0,-1 0 0,13 0 0,-13 0 0,1 0 0,-1 0 0,13 0 16,-12 0-16,-1-13 0,0 13 0,14-13 0,-14 13 0,0 0 0,-13-14 15,13 14-15,14-13 0,-14-13 0,0 26 0,-13-14 0,13 14 0,-13-13 16,27 13-16,-27-13 0,13-13 0,0 12 0,-13 1 16,13 13-16,-13-13 0,0-14 0,27 27 0,-27-13 0,13 0 0,-13 0 15,13-14-15,-13 14 0,14 0 0,-14 0 16,0-14-16,0 14 0</inkml:trace>
  <inkml:trace contextRef="#ctx0" brushRef="#br0" timeOffset="2008.54">19381 4524 0,'-13'0'15,"13"-13"17,0 0-32,0 0 15,0-1-15,0-12 0,0 13 0,0 0 0,0-1 0,26-25 16,-26 25-16,0 1 0,0-13 0,13 12 0,-13 1 0,13 0 0,-13-13 0,0-1 15,14 14-15,-14-14 0,26 14 0,-26 0 0,13 0 0,1-14 0,-14 14 0,13 0 16,-13 0-16,26-14 0,-13 14 0,-13 0 0,14-1 0,-1-12 0,13 0 0,-12 12 16,-1-12-16,0 13 0,14-1 0,-14 1 0,0-13 0,0 12 0,27-12 0,-27 0 15,0 12-15,27 1 0,-27 0 0,27-14 0,-27 14 0,14-13 0,12-1 16,-12 1-16,13 13 0,12-27 0,-25 27 0,13-1 0,-1-12 0,1 13 0,-14-1 16,27-25-16,0 26 0,0-1 0,-13 1 0,13-13 0,0 26 0,0-27 0,-14 27 15,14-13-15,13-13 0,-13 12 0,0 1 0,13 13 0,-26-13 0,13-14 0,13 27 16,-13-13-16,13 0 0,-13 13 0,13-13 0,0-14 0,-26 27 0,26-13 15,0 13-15,-13-13 0,13 0 0,1 13 0,-1-27 0,-13 27 0,13-13 0,0 13 0,-13 0 16,13 0-16,-26 0 0,13 0 0,13 0 0,-13 0 0,0 0 0,-14 0 16,14 0-16,13 0 0,-13 0 0,-26 0 0,26 0 0,-1 0 0,1 13 0,-13-13 15,13 13-15,0-13 0,0 14 0,-13-14 0,12 13 0,-12 13 0,0-13 0,0 1 16,12-1-16,-25 13 0,26-12 0,0-1 0,-40 0 0,40 14 0,-27-1 16,14-13-16,-14 14 0,14-14 0,-13 0 0,12 27 0,-12-27 0,12 0 0,-12 27 15,13-27-15,-27 0 0,40 27 0,-40-27 0,13 14 0,14-1 0,-27-13 0,27 14 16,-14-1-16,-12 1 0,25-14 0,-12 27 0,13-27 0,-27 27 0,26-27 0,-25 0 15,-1 27-15,27-27 0,-27 14 0,13-1 0,1-13 0,-14 0 0,0 27 0,0-27 16,14 1-16,-14 25 0,-13-25 0,13-1 0,1 0 0,-14 13 0,26-12 0,-13-1 16,-13 0-16,14 14 0,-14-14 0,13 0 0,-13 0 15,26-13-15,-26 27 63,-13-27-63,13 13 15</inkml:trace>
  <inkml:trace contextRef="#ctx0" brushRef="#br0" timeOffset="2416.04">23879 3969 0,'0'13'15,"13"0"-15,-13 0 0,0 1 0,13-14 0,-13 26 16,0-13-16,13 1 0,-13-1 0,14 13 0,-14-12 0,26-1 0,-26 0 15,13 13-15,-13-12 0,13 12 0,1-26 0,12 40 0,-13-27 0,-13 0 0,14 14 16,-1-14-16,13 0 0,-12 0 0,-1 14 0,0-14 0,13 0 0,1 1 16,-27 12-16,40-13 0,-27 0 0,0-13 0,0 14 0,27 12 0,-27-13 0,0-13 15,27 14-15,-27-14 0,1 13 0,12-13 0,-13 0 0,14 0 0,-1 26 0,-13-26 16,1 0-16,25 0 0,-25 0 0,-1 0 0,0 14 0,27-14 0,-27 0 0,0 0 16,14 0-16,-14 0 0,0 0 0,27 0 0,-27-14 0,0 14 0,0 0 15,14-13-15,-14 0 0,0 13 0,-13-13 0,14 13 0,12-27 0,-26 14 0,13 0 16,1-1-16,-14-12 0,13 13 0,-13 0 0,0-1 0,26-12 15,-26 13-15,13 13 0,-13-14 0,0 1 0,0-13 0,14 26 0,-14-14 0,0 1 16,0 0-16,13 13 0,-13-26 0,0 12 0,0 1 16</inkml:trace>
  <inkml:trace contextRef="#ctx0" brushRef="#br0" timeOffset="16113.93">3850 11933 0,'-14'0'31,"1"0"-31,0 0 0,-13 0 0,12 0 16,-39 0-16,40 0 0,0 0 0,0 13 0,-27-13 0,14 0 16,-14 0-16,13 0 0,-12 13 0,26-13 0,-67 0 15,40 0-15,14 27 0,0-27 0,-67 13 16,53-13-16,27 0 0,0 0 0,0 0 0,-40 13 0,39-13 0,-12 0 16,13 0-16,-1 0 0,1 0 15</inkml:trace>
  <inkml:trace contextRef="#ctx0" brushRef="#br0" timeOffset="16639">3096 11721 0,'-14'0'32,"14"13"-32,-26-13 0,13 0 15,-1 0-15,14 13 0,-13-13 0,-26 14 16,25-14-16,1 26 0,-27-26 0,40 13 0,-13-13 16,13 14-16,-13-14 0,-13 13 0,12 13 15,1-12-15,13-1 0,0 0 16,0 13-16,-13-12 0,13-1 0,0 0 15,0 14-15,0-14 0,0 0 0,0 0 0,0 14 16,0-14-16,0 0 0,0 0 16,0 14-16,0-14 0,0 0 15,13-13-15,-13 14 0,27-14 0,-14 26 0,0-26 16,0 13-16,14 1 0,-14-14 0,-13 13 16,13-13-16,0 0 0,14 26 0,-14-26 0,0 13 15,0-13-15,14 0 0,-14 0 0,0 0 16,1 14-16,12-14 0,-13 0 0,1 0 15,-1 0-15</inkml:trace>
  <inkml:trace contextRef="#ctx0" brushRef="#br0" timeOffset="17389">1323 11576 0,'-13'0'0,"13"13"0,0 0 15,-14 0-15,14 0 0,0 14 0,0-14 16,0 0-16,-26 1 0,26 12 0,0-13 0,0 0 0,-13-13 0,13 14 16,0 12-16,0-13 0,0 1 0,-13-1 0,13 13 0,-14-12 15,14-1-15,0 0 0,0 13 0,0-12 0,0-1 0,0 0 16,0 14-16,-26-27 0,26 13 0,0 0 16</inkml:trace>
  <inkml:trace contextRef="#ctx0" brushRef="#br0" timeOffset="17735.91">1164 11509 0,'0'14'16,"13"-14"-16,-13 13 15,27 0-15,-14-13 0,0 0 0,-13 13 16,14-13-16,12 0 0,-26 27 0,13-27 0,0 0 0,1 0 0,12 0 16,-26 13-16,13-13 0,1 0 0,-1 0 0,13 0 0,-12 0 15,-1 0-15,0 0 0,13 0 0,-12 0 0,-1 0 16,0 0-16,14 0 0,-14 0 16,0 0-16,-13-13 0,13 13 15,14 0-15,-27-13 0,13 13 16</inkml:trace>
  <inkml:trace contextRef="#ctx0" brushRef="#br0" timeOffset="18071.5">1310 11747 0,'0'14'16,"26"-14"-1,-13 0 1,1 0-16,-1 0 0,13 0 16,-12 0-16,-1 0 0,0 0 0,13 0 15,-12 0-15,-1 0 0,0 0 16,14 0-16</inkml:trace>
  <inkml:trace contextRef="#ctx0" brushRef="#br0" timeOffset="18571.87">1839 11642 0,'-13'0'0,"-14"0"0,14 0 0,0 0 16,-1 0-16,-12 0 0,13 13 15,0-13-15,13 13 0,-14-13 0,14 13 16,-26-13-16,26 14 0,-13-14 16,13 26-16,0-13 0,0 0 15,0 1-15,0 12 0,13-26 0,-13 13 16,13-13-16,-13 14 0,13-14 0,-13 13 0,14-13 0,-14 26 0,26-26 0,-13 14 15,-13-1-15,13-13 0,1 13 0,12 13 0,-13-12 16,1-14-16,-1 13 0,13-13 0,-26 13 0,14-13 16,-1 0-16,-13 27 0,13-27 0,-13 13 15,26-13-15,-26 13 16,14-13-16,-14 13 0,0 14 16,0-14-16,0 0 0,0 0 0,-14 14 15,14-14-15,-13-13 0,13 13 0,-13-13 0,0 0 0,13 14 16,-40 12-16,27-26 0,0 0 0,-14 13 0,14-13 15,0 0-15,-1 14 0,-12-14 0,13 0 0,0 13 16,-1-13-16,-12 0 0,13 0 0,-1 0 16,1 0-16,-13 0 15,13 0-15,-1 0 16</inkml:trace>
  <inkml:trace contextRef="#ctx0" brushRef="#br0" timeOffset="18936.89">807 12422 0,'13'0'15,"0"0"1,1 0-16,12 0 0,-13 0 0,1 0 0,25 0 0,-25 0 0,-1 0 16,0 0-16,27 0 0,-27 0 0,0 0 0,27 0 0,-14 0 0,14 0 0,13 0 15,-27 0-15,14 0 0,-14 0 0,27 0 0,-26 0 0,26 0 0,-14 0 0,1 0 16,13 0-16,-13 0 0,-1 0 0,14 27 0,-13-27 0,0 0 0,-14 0 0,1 13 15,12-13-15,-12 0 0,12 13 0,-25-13 0,-1 0 0,0 0 0,27 0 16,-27 0-16,0 0 0,-13 13 0,27-13 0,-14 0 16</inkml:trace>
  <inkml:trace contextRef="#ctx0" brushRef="#br0" timeOffset="19977.8">1111 13295 0,'-13'0'16,"-13"0"-16,12 0 15,1 0-15,0 0 16,-14 0-16,14 0 16,13 14-1,0-1 1,0 0-16,13-13 16,-13 13-1,14-13-15,-14 27 0,13-14 16,0 0-16,14 0 15,-14 14-15,-13-14 0,13-13 16,-13 13-16,13-13 0,-13 14 0,27-14 0,-27 26 0,13-26 16,-13 13-16,0 0 15,13-13-15,0 14 0,-13 12 16,0-13-16,0 1 16,0-1-16,0 13 15,-13-26-15,-13 0 0,12 0 16,14 13-16,-13-13 0,0 0 0,-13 0 15,26 14-15,-14-14 0,1 0 0,0 0 16,-14 0 0,14 0-16,0 0 15,0 0-15,13-27 0,0 14 0,0 0 16,0 0-16,-27 13 0,27-27 0,0 14 16,0 0-16,0-1 0,0-12 15,0 13-15</inkml:trace>
  <inkml:trace contextRef="#ctx0" brushRef="#br0" timeOffset="20803.03">1429 13361 0,'0'14'31,"0"-1"-31,0 0 15,0 0-15,0 14 0,0-14 0,-27 0 16,27 1-16,0 12 0,0-13 0,-13-13 16,13 13-16,0 1 0,-13 12 15,13-13-15,0 1 16,-13-14-16,13 13 0,0-26 62,0-14-62,13 27 0,-13-13 0,0 0 0,26 13 16,-26-14-16,14-12 0,-14 13 0,13 0 0,0-1 0,-13-12 16,0 13-16,26 13 0,-26-14 0,14 1 0,-14-13 0,13 26 15,-13-14-15,0 1 0,13 13 0,-13-13 0,0 26 63,27 14-48,-27-14-15,0 0 0,0 0 0,13 14 16,-13-14-16,13-13 0,-13 13 0,13-13 16,-13 14-16,27-14 0,-14 0 15,-13 26-15,13-26 0,0 0 16,14 0-16,-14 0 0,0 0 16,1 0-16,12 0 0,-13 0 15,-13-13-15,13 13 0,-13-13 0,14 13 16,-14-14-16,0-12 0,26 26 0,-26-13 15,0 26 32,0 0-47,0 0 16,0 1-16,0 12 0,0-13 0,0 0 0,0 1 16,0 12-16,0-13 0,0 1 0,0-1 15,0 13-15,13-26 0,-13 13 0,14-13 0,-14 14 16,13-1-16,13-13 31,-12 0 0</inkml:trace>
  <inkml:trace contextRef="#ctx0" brushRef="#br0" timeOffset="21564.96">2156 13335 0,'0'13'0,"0"14"0,0-14 15,0 0-15,0 0 16,0 14-16,0-14 0,0 0 0,0 1 15,-26-14-15,26 26 0,0-13 0,0 0 0,-13 1 0,13 12 16,0-13-16,0 1 0,0-1 0,-14 13 0,14-13 0,-13 1 0,13-1 16,0 13-16,0-12 0,0-1 0,0 0 15,0-26 32,0-14-47,0 14 16,0 0-16,0 0 0,13 13 0,-13-27 0,27 14 0,-14 0 15,0 0-15,-13-14 0,0 14 0,14 13 0,-14-13 0,26-1 0,-26-12 16,13 26-16,1-13 0,-14 0 0,0-1 0,13-12 0,-13 13 0,26 13 16,-26-14-16,13 1 0,1-13 0,-1 26 0,-13-14 0,26 14 15,-12-13-15,-1 13 0,-13-13 0,13 13 0,13 0 16,-12 0-16,-1 0 0,0 0 16,14 0-16,-14 0 0,0 0 0,0 0 15,14 0-15,-14 0 16,0 0-16,-13 13 15,0 14-15,0-14 0,13-13 0,-13 13 16,0 0-16,-13 14 16,-13-27-16,13 0 0,-1 0 0,1 0 15,-13 13-15,12-13 0,1 0 0,0 0 0,-14 0 0,14 0 16,0 0-16,0 0 0,-14 0 0,14 0 0,0 0 16,0 0-16,-14 0 0,27 13 46,0 1-30,13-14-16,-13 26 0,14-26 16,-14 13-16,13-13 0,-13 13 0,0 1 15,26-14-15,-26 26 0,14-26 0,-14 13 0,13 1 0,0-14 16,-13 13-16,0 13 0,26-26 0,-26 13 0,0 1 0,14-14 16,-14 13-16,0 13 0,0-12 15,0-1-15,0 0 0,0 14 16,-14-27-16,14 13 0,-13-13 0,0 0 15,13 13-15,-13-13 0,-14 0 0,14 13 0,0-13 0,0 0 16,-14 0-16,14 0 0,0 0 16,0 0-16,-14 0 0,14 0 0,0 0 15,-1 0-15,-12 0 0,13 0 16</inkml:trace>
  <inkml:trace contextRef="#ctx0" brushRef="#br0" timeOffset="23492.51">1045 13970 0,'27'0'47,"-14"0"-47,0 0 0,0 0 0,14 0 0,-14 0 0,0 0 15,0 0-15,14 0 0,-14 0 0,0 0 0,1 13 0,12-13 0,-13 0 0,0 0 16,27 0-16,-27 0 0,1 13 0,-1-13 0,13 0 0,-12 0 0,12 0 0,0 14 16,-12-14-16,-1 0 0,0 0 0,14 0 0,-14 0 0,0 0 0,0 0 0,14 0 15,-14 0-15,0 0 0,0 0 0,14 0 0,-14 0 0,0 26 16,1-26-16,12 0 0,-13 0 0,0 0 16,1 0-16,12 0 0,-13 0 15,1 0-15,-1 13 0,13-13 16,-12 0-16,-1 0 0,0 0 0,13 0 15,-12 0-15,-1 14 0,0-14 0,14 0 0,-14 0 16,0 0-16,0 0 0,14 0 0,-14 0 0,0 0 16,0 0-16,14 0 0,-14 0 0,0 0 0,1 0 15,12 0-15,-13 0 16,1 0-16,-1 0 16,13 0-1,-13 0-15,1 0 0,-1 0 0,13-27 16,-12 27-16,-1 0 0,0 0 0,13 0 15,-12 0-15,-1 0 0,0 0 16,-13-13-16,27 13 0,-14 0 0,0 0 0,0 0 16,14 0-16,-14 0 0,0-13 0,0 13 15,14 0-15,-14 0 16,-13-14 0,13 14-1,-13-26 1,14 26-1,-14-13-15,26 13 16,-26-13-16,0-1 0,0-12 0,13 26 16,-13-13-16,0-1 0,0 1 0,0-13 0,0 12 15,0 1-15,0 0 0,14-13 0,-14 12 16,0 1-16,0 0 0,0-14 0,0 14 0,0 0 0,0 0 16,0-14-16,0 14 0,0 0 0,0 0 0,0-14 0,0 14 15,0 0-15,0-1 0,0-12 0,0 13 0,0 0 0,0-1 16,13-12-16,-13 13 0,0-1 0,0 1 0,0-13 0,26 12 15,-26 1-15,0 0 0,0-13 0,0 12 16,0 1-16,13 0 0,-13-14 0,0 14 0,0 0 16,0 0-16,0-14 0,0 14 0,0 0 15,0 0-15,0-14 0,0 14 0,0 0 16,0-1-16,0-12 16,-13 26-16,13-13 0,-13 13 0,13-14 15,-13 14-15,13-13 0,-13 13 0,-14 0 0,14-26 16,0 26-16,13-13 0,-14 13 0,-12 0 0,13-14 15,-1 14-15,1 0 0,13-13 0,-26 13 0,13 0 16,-1 0-16,14-26 0,-13 26 0,-13 0 0,12-14 16,1 14-16,0 0 0,-14 0 0,14 0 15,0 0-15,0 0 0,-14 0 0,14 0 0,0 0 16,0 0-16,-14 0 0,14 0 0,-13 0 0,-1 0 0,14 0 16,0 0-16,-1 0 0,-25 0 0,12 0 0,1 0 0,13 0 0,-1 0 15,1 0-15,-27 0 0,27 0 0,0 0 0,-14 0 0,14 0 16,0 0-16,0 0 0,-14 0 0,14 0 0,0 0 0,0 0 0,-14 0 15,14 0-15,0 0 0,-1 0 0,-12 0 0,13 0 16,0 0-16,-1 0 0,-12 0 0,13 0 0,-1 0 0,1 0 16,-13 0-16,13 0 0,-1 0 0,1 0 15,-13 0-15,12 0 0,1 0 16,0 0-16,-14 0 0,14 0 0,0 0 0,0 0 16,-14 0-16,14 0 0,0 0 0,0 0 0,-14 0 15,14 0-15,0-13 0,-1 13 0,-12 0 0,13 0 0,0 0 16,-1 0-16,-25 0 0,25 0 0,1 0 0,-13 0 0,12 0 15,1 0-15,0 0 0,-13 0 0,12 0 0,1 0 0,0 0 16,-14 0-16,14 0 0,0 0 16,0 0-16,-14 0 15,14 0 95,13 27-95,-13-27-15,0 13 0,13 0 0,0 0 0,-27-13 16,27 27-16,0-14 0,-13-13 0,13 13 0,0 0 0,-13-13 16,13 27-16,0-14 0,-14-13 0,14 13 0,0 1 0,-26 12 0,26-13 15,0 1-15,-13-1 0,13 13 0,0-13 0,0 1 16,0-1-16,-13 13 0,13-12 0,0-1 0,-14 0 0,14 14 15,-26-14-15,26 0 0,0 0 0,0 14 0,-13-27 0,13 13 16,0 0-16,0 0 0,0 14 16,0-14-16,0 0 0,0 1 0,-14-14 15,14 26-15,0-13 0,0 0 16,0 1-16,-13-14 0,13 26 0,0-13 16,0 1-16,0-1 15,0 13-15,0-13 16,0 1-1,0-1-15,-26-13 0,26 26 0,0-12 16,0-1-16,0 0 16,-14 14-16,14-14 15,0 0 17,14 0 30,-1-13-62,-13 27 0,13-27 0,0 0 16,-13 13-16,27-13 0,-14 13 0,0-13 15,1 13-15,12 14 0,-13-27 0,0 0 16,1 13-16,12-13 0,-26 13 0,13-13 0,1 0 16,-1 0-16,-13 14 0,26-14 0,-12 0 0,-14 26 0,13-26 15,0 0-15,13 13 0,-12-13 0,-1 0 0,0 0 16,14 13-16,-14-13 0,0 0 0,0 0 15,14 0-15,-14 0 16,-13 14-16,13-14 63</inkml:trace>
  <inkml:trace contextRef="#ctx0" brushRef="#br0" timeOffset="33906.37">10200 5741 0,'13'0'16,"0"0"-16,0 0 0,14 0 0,-14 27 15,0-27-15,1 0 0,78 26 0,-65-26 0,12 0 0,-12 14 16,92 25-16,-53-25 0,-40-14 0,41 13 0,-15-13 0,81 26 16,-80-13-16,13-13 0,13 14 0,-26-14 0,159 0 15,-146 13-15,13-13 0,14 0 0,-27 0 0,27 0 0,52 26 0,-39-26 16,-27 0-16,1 14 0,26-14 0,158 13 0,-184 0 16,25-13-16,-12 0 0,-14 26 0,212 1 0,-211-27 0,39 13 15,-40-13-15,199 40 0,-172-27 0,-27-13 0,14 13 0,13 14 16,158-14-16,-184 0 0,-14-13 0,40 0 0,-40 13 0,145 14 15,-144-27-15,-1 0 0,-13 0 0,92 0 16,-118 0-16,12 0 0,-12 0 0,-1 13 0,1-13 0,-14 0 16</inkml:trace>
  <inkml:trace contextRef="#ctx0" brushRef="#br0" timeOffset="36551.78">8083 11721 0,'-26'-13'0,"12"0"15,-12 13-15,26-14 0,-13-12 0,-1 13 0,-25-1 0,26 1 0,-1 13 16,14-26-16,-39 26 0,25-13 0,-12-1 0,-1 1 0,14 13 0,0-26 16,0 12-16,-14 14 0,14-13 0,-13 13 0,-1-13 0,1 13 0,12-27 15,-12 27-15,0-13 0,12 13 0,-12 0 0,13-13 0,-1 13 0,-25 0 0,25 0 16,1-13-16,0 13 0,-27 0 0,27 0 0,-27 0 0,27-27 0,0 27 0,0 0 16,-27 0-16,27 0 0,0 0 0,-14 0 0,14 0 0,-14 0 0,1 0 0,13 0 15,0 0-15,-1 0 0,-25 0 0,25 0 0,-25 0 0,25 0 0,1 0 0,-26 0 16,12-13-16,14 13 0,-27 0 0,27 0 0,-27 0 0,14 0 0,-14-13 15,14 13-15,-14 0 0,14 0 0,12 0 0,-25 0 0,12 0 0,-13-13 0,14 13 16,0 0-16,-1 0 0,-13 0 0,14-27 0,-14 27 0,14 0 0,-14 0 0,14 0 16,12 0-16,-25 0 0,12 0 0,1 0 0,-1 0 0,-12 0 0,25 0 0,-12 0 15,0 0-15,-1-13 0,14 13 0,-27 0 0,27 0 0,-27 0 0,27 0 0,0 0 16,-27 0-16,27 0 0,-14-13 0,1 13 0,13 0 0,-14 0 0,1 0 0,-1 0 16,14 0-16,-13 0 0,-1 0 0,14 0 0,-27-14 0,27 14 0,-27 0 15,14 0-15,13 0 0,-27 0 0,27-26 0,-27 26 0,14 0 0,12 0 0,-25-13 16,25 13-16,-25 0 0,12 0 0,-12 0 0,25 0 0,-12-13 0,-14 13 15,14 0-15,-1 0 0,1 0 0,-14 0 0,14-14 0,-14 14 0,14 0 0,-14 0 16,13 0-16,-12 0 0,12-26 0,-12 26 0,12 0 0,-13 0 0,14 0 0,13 0 16,-27-13-16,14 13 0,-14 0 0,13 0 0,1 0 0,0 0 0,-14 0 0,13 0 15,-12-14-15,12 14 0,14 0 0,-27 0 0,14 0 0,-14 0 0,27-13 0,-27 13 16,27 0-16,-13 0 0,-14 0 0,27 0 0,-1 0 0,-25 0 0,26 0 16,-27 0-16,27 0 0,-1 0 0,-25 0 0,25 0 0,1 0 0,-26 0 0,25 0 15,1 0-15,-27 0 0,27 0 0,0 0 0,0 0 0,-27 0 0,27 0 0,-27 0 16,27 0-16,0 13 0,-1-13 0,-12 27 0,0-27 0,12 13 0,-12-13 0,-1 13 15,14 1-15,-13 12 0,12-26 0,-12 13 0,0 0 0,12 1 0,1 12 0,0-13 16,-14 1-16,14-1 0,0 13 0,0-12 0,-14-1 0,14 0 0,0-13 0,0 26 16,-14-12-16,14-1 0,0 0 0,-1 14 0,-12-14 0,13 0 0,-1-13 15,1 13-15,13 14 0,-26-27 0,13 13 0,-1-13 0,14 13 0,-13 0 0,-13 14 16,12-27-16,14 13 0,-13-13 0,13 13 0,-13-13 0,13 14 0,-26-14 16,26 26-16,0-13 0,-14-13 0,14 13 0,-13-13 0,13 14 0,0 12 0,0-13 15,-13 1-15,13-1 0,0 13 16,0-12-16,0-1 0,0 0 0,0 13 0,0-12 15,0-1-15,0 0 0,0 14 0,0-14 0,0 0 16,0 0-16,13 14 0,-13-14 0,0 0 0,27 0 0,-27 14 16,13-14-16,-13 0 0,13 1 0,0 12 0,14-13 0,-14 1 0,-13-1 15,13 13-15,0-13 0,14 1 0,-27-1 0,13 13 0,0-12 0,27-1 0,-40 0 16,26 13-16,-12-12 0,12-1 0,-13 0 0,14 14 0,-1-27 0,-13 13 16,14 0-16,-1 0 0,1 14 0,-14-14 0,14-13 0,-1 13 0,14 0 0,-27 14 15,13-14-15,14-13 0,-27 13 0,27 1 0,-27-14 0,14 26 0,12-13 0,-25 1 16,25-14-16,-12 13 0,-14-13 0,27 26 0,-14-26 0,14 13 0,-14-13 15,1 14-15,-1-14 0,14 0 0,-14 13 0,14-13 0,-14 0 0,14 26 0,-13-26 16,12 0-16,-12 0 0,12 0 0,-12 0 0,13 0 0,-14 0 0,14 0 0,-14 0 16,14 0-16,0 14 0,-1-14 0,-12 0 0,12 0 0,14 0 0,-26 0 0,12 0 15,1 0-15,0 0 0,13 0 0,-14 13 0,14-13 0,0 0 0,-26 0 0,39 0 16,-13 0-16,0 0 0,0 0 0,-14 0 0,27 0 0,-13 0 0,0 0 16,13 0-16,-13 0 0,13 0 0,-26 0 0,26 0 0,-13 0 0,0 0 0,13 0 15,-13 0-15,-13 0 0,26 0 0,-13 0 0,0 0 0,0 0 0,-14 0 0,1 0 16,13 0-16,-13 0 0,13 0 0,0 0 0,-27 0 0,27 0 0,-13 0 0,-14 0 15,27 0-15,-26 0 0,-1 0 0,14 0 0,-14 0 0,1 0 0,12 0 0,-26 0 16,14 0-16,-1 0 0,1 0 0,-14-27 0,14 27 0,-1 0 0,-13 0 0,14-13 16,-14 13-16,13-13 0,1 13 0,-14-13 0,0 13 0,1 0 0,12-27 15,0 27-15,-12 0 0,12-13 0,1 13 0,-14 0 0,13-13 0,-12 13 0,-1 0 16,0-13-16,27 13 0,-27 0 0,0-27 0,27 27 0,-27 0 0,0-13 0,14 13 16,-14 0-16,0-13 0,0 13 0,14 0 0,-14 0 0,0-14 0,1 14 0,-14-26 15,26 26-15,-13 0 0,0-13 0,1 13 0,12 0 0,-13-14 0,1 14 16,-1-13-16,13-13 0,-12 26 0,-1-13 0,0 13 0,13-14 15,-12 14-15,-1 0 0,0-13 0,14 13 0,-14-26 0,13 26 0,1-14 0,-14 14 16,0-13-16,27 0 0,-27 13 0,0-27 0,27 27 0,-14-13 0,-12 13 0,12-13 16,1 0-16,-14 13 0,13-27 0,-12 27 0,12-13 0,-26 0 0,40 13 0,-40-13 15,13-14-15,0 27 0,14-13 0,-14 13 0,0-13 0,0 0 0,14-14 16,-27 14-16,13 13 0,-13-13 0,0-1 0,13 14 16,-13-26-16,0 13 0,0-1 0,0 1 0,0-13 15,0 13-15,0-1 0,0 1 0,0-13 16,0 12-16,0 1 0,0 0 0,0-14 15,0 14-15,0 0 0,0 0 0,0-14 16,-26 14-16,13 0 0,13 0 0,-14 13 0,1-27 0,13 14 0,-26 13 16,12-13-16,14-1 0,-13 14 0,0-26 0,-14 13 0,14 13 0,0-13 0,-27-1 15,40-12-15,-26 26 0,13-13 0,-14 13 0,14-14 0,-14 14 0,1-13 16,13 13-16,0-26 0,-1 26 0,-25-13 0,25 13 0,-25-14 0,26 14 0,-14-13 16,1 13-16,12-26 0,-12 26 0,-1 0 0,14-14 0,0 14 0,0 0 15,-27-13-15,27 13 0,0 0 0,-14 0 0,14-13 0,0 13 0,-1 0 16,-12 0-16,13 0 0,0 0 15,39 0 32</inkml:trace>
  <inkml:trace contextRef="#ctx0" brushRef="#br0" timeOffset="37097.91">8824 11814 0,'13'13'16,"0"-13"-16,14 0 0,-14 0 0,0 0 16,0 0-16,14 0 0,-14 0 0,0 0 15,1 0-15,12 0 0,-13 0 0,1 0 0,-1 0 0,13 0 16,-13 0-16,1 0 0,-1 0 0,13 0 0,-12 0 0,12 0 0,1 0 0,-14 0 0,0 0 15,27 0-15,-27 0 0,0 0 0,27 0 0,-27 0 0,0 0 0,27 0 0,-27 0 16,0 0-16,27 0 0,-27 0 0,1 0 0,25 0 0,-26 0 0,1 0 16,-1 0-16,13 0 0,1 0 0,-14 0 0,14 0 0,-14 0 0,0 0 0,0 0 15,14 0-15,-14 0 0,0 0 0,0 0 0,27 0 0,-27 0 0,27 0 16,-14 0-16,-12 0 0,12 0 0,-13 0 16</inkml:trace>
  <inkml:trace contextRef="#ctx0" brushRef="#br0" timeOffset="37503.9">9578 11562 0,'26'0'32,"-12"0"-32,-1 0 0,0 0 15,14 0-15,-27 27 0,13-27 0,0 0 16,0 13-16,14-13 0,-14 0 0,-13 13 0,13-13 0,0 13 0,14-13 16,-14 0-16,-13 27 0,13-27 0,-13 13 15,0 0-15,0 1 16,0 12-16,0-13 15,0 0-15,-26-13 0,26 14 0,0 12 0,-13-26 0,-1 13 16,1 1-16,-13-14 0,12 0 0,1 13 0,0-13 16,-13 26-16,12-26 0,1 0 0,0 0 0,-14 0 0,14 14 15,0-14-15,0 0 0,-14 0 0,14 0 0,0 0 0,0 0 0,-14 13 16,14-13-16,0 0 0,-1 0 0,-12 0 0,13 0 16,-1 0-16,14 13 0,-13-13 0</inkml:trace>
  <inkml:trace contextRef="#ctx0" brushRef="#br0" timeOffset="39318.53">14168 11840 0,'-13'0'0,"0"0"0,0-13 15,-14 13-15,14 0 0,13-13 16,-13 13-16,0 0 0,-14 0 0,14-27 0,0 27 0,-1 0 16,-12-13-16,13 13 0,0 0 0,-1 0 0,-25-13 0,25 13 0,1-14 0,-13 14 15,12 0-15,-12-26 0,0 26 0,12 0 0,-12-13 0,-14 13 0,27-13 0,-27 13 16,27 0-16,0 0 0,-27-14 0,27 14 0,-14-26 0,1 26 0,0 0 15,12-13-15,-25 13 0,25 0 0,1-14 0,-27 14 0,27 0 0,0 0 0,-13-13 16,12 13-16,1 0 0,-27 0 0,40-26 0,-13 26 0,0 0 0,0 0 0,-14-13 16,1 13-16,13 0 0,-14 0 0,14-14 0,0 14 0,-1 0 0,-12-13 15,13 13-15,0 0 0,-1 0 0,-12-26 0,13 26 0,-1 0 0,1 0 0,-13 0 16,12 0-16,1-14 0,0 14 0,-13 0 0,12 0 0,1 0 0,0 0 16,-14 0-16,14 0 0,0 0 0,-27 0 0,27 0 0,-13 0 0,-1 0 0,14 0 15,-14 0-15,-12 0 0,25 0 0,-25 0 0,12 0 0,-12 0 0,12 0 0,-12 0 16,12-13-16,14 13 0,-27 0 0,14 0 0,-14 0 0,14 0 0,-14 0 0,13 0 15,-12 0-15,12 0 0,-12 0 0,12 0 0,-13 0 0,14 0 0,-14 0 16,27 0-16,-27 0 0,14 0 0,-14 0 0,14 0 0,13 0 0,-27 0 0,27 0 16,-27 0-16,13 0 0,14 0 0,-26 0 0,12 0 0,1 0 0,-1 0 0,14 0 15,-14 0-15,1 0 0,13 0 0,-27 0 0,14 0 0,-1 0 0,14 0 0,-14 0 16,1 0-16,13 0 0,-14 0 0,1 0 0,-1 0 0,14 0 0,-26 0 0,12 0 16,1 0-16,-1 0 0,14 0 0,-27 0 0,27 0 0,-27 0 0,14 0 15,13 0-15,-27 0 0,27 0 0,-27 0 0,27 0 0,-14 0 0,1-13 0,-1 13 16,14 0-16,-27 0 0,27 0 0,-26 0 0,25 0 0,1 0 0,0 0 0,-27 0 15,27 0-15,0 0 0,-27 0 0,27 0 0,0 0 0,-14 0 16,14 0-16,0 0 0,-1 0 0,-12 0 0,13 0 16,0 0-16,-1 0 0,-12 0 0,13 0 15,-1 0-15,1 0 0,-13 0 0,12 0 0,1 0 16,0 0-16,-13 0 0,12 0 0,1 0 0,0 0 0,-14 13 16,14-13-16,0 0 0,0 27 0,-14-27 0,14 0 15,0 0-15,13 13 0,-13-13 0,-14 13 0,14-13 16,13 13-16,-13 14 0,13-14 15,-14-13-15,14 13 0,0 0 16,0 14-16,0-14 0,-26-13 0,26 13 0,0 1 16,0 12-16,0-13 0,0 0 0,0 1 0,0 12 15,0-13-15,0 1 0,0-1 0,13-13 16,-13 26-16,13-12 0,-13-1 0,14-13 0,-14 13 16,26-13-16,-26 26 0,0-12 0,13-14 0,1 13 0,-1 0 0,13 14 15,-26-14-15,13-13 0,-13 13 0,14-13 0,-1 13 0,13 14 16,-12-27-16,-1 13 0,0 0 0,14 0 0,-14-13 0,0 27 0,0-27 15,14 13-15,-14-13 0,0 13 0,0-13 0,14 0 0,-14 14 0,0-14 0,1 26 16,12-13-16,-13-13 0,0 0 0,1 14 0,25-14 0,-25 13 16,25-13-16,-12 0 0,-14 26 0,27-26 0,-27 0 0,27 0 0,-14 13 0,14-13 15,-1 0-15,-12 0 0,13 0 0,-14 14 0,0-14 0,27 0 0,-26 0 0,13 0 16,-14 0-16,27 0 0,-13 0 0,-14 13 0,14-13 0,-14 0 0,27 0 0,-26 0 16,12 0-16,-12 0 0,12 0 0,-12 0 0,26 0 0,-40 0 0,27 0 0,-14 0 15,14 0-15,-14 0 0,1 0 0,-1 26 0,-13-26 0,27 0 0,-27 0 16,27 0-16,-27 0 0,1 0 0,-1 14 0,26-14 0,-25 0 0,-1 0 0,27 0 15,-27 0-15,26 0 0,-25 0 0,12 13 0,1-13 0,-1 0 0,-13 0 0,27 0 16,-27 13-16,27-13 0,-14 0 0,14 0 0,-13 26 0,12-26 0,-12 0 0,12 0 16,1 0-16,0 14 0,-14-14 0,14 0 0,-14 0 0,27 0 0,-13 0 15,-14 0-15,27 0 0,-26 13 0,26-13 0,-14 0 0,-12 0 0,26 0 0,-27 0 16,27 0-16,-40 0 0,40 0 0,-13 0 0,-14 0 0,14 0 0,-13 0 0,25 0 16,-25 0-16,13 0 0,-14 0 0,14 0 0,-14 0 0,14 0 0,-14 0 0,14 0 15,-13 0-15,12 0 0,-12 0 0,12 0 0,-12 13 0,13-13 0,-14 0 0,0 0 16,1 0-16,13 0 0,-14 0 0,-13 0 0,27 0 0,-14 0 0,14 27 15,-13-27-15,-1 0 0,0 0 0,-12 0 0,25 0 0,-12 0 0,-1 0 0,1 0 0,12 0 16,-25 0-16,12 0 0,1 0 0,-1 0 0,-13 0 0,14 0 0,-1 0 16,-13 0-16,14 0 0,-14 0 0,0 0 0,1 0 0,12 0 0,-13-14 0,0 14 15,1 0-15,-14-13 0,26 13 0,-13 0 0,-13-13 0,14 13 0,-1-27 16,13 27-16,-26-13 0,14 13 0,-1 0 0,0-13 16,13 13-16,-12 0 0,-1 0 0,-13-13 0,13 13 0,14 0 0,-14 0 15,0-27-15,0 27 0,14 0 0,-27-13 0,13 13 0,0 0 16,0-13-16,14 13 0,-14-13 0,-13-14 15,13 27-15,-13-13 16,0 0-16,0 0 16,0-14-16,0 14 0,0 0 0,0-1 15,0-12-15,0 13 0,0-1 16,0 1-16,0-13 16,-26 13-1,13-1-15,-1 14 0,14-13 0,-13 13 0,-13-26 16,13 26-16,-1-14 0,14 1 0,-13 13 0,-27-13 0,27-14 0,0 27 0,-14-13 15,14 13-15,-13-13 0,-1 13 0,1-13 0,13 13 0,-27-27 0,27 27 0,-27-13 16,27 13-16,-14-13 0,-12 13 0,12-13 0,-12 13 0,25-27 0,-25 27 16,12-13-16,-26 13 0,27-13 0,-14 13 0,14-14 0,-14 14 0,13 0 0,-12-26 15,26 26-15,-27 0 0,13-13 0,-12 13 0,25 0 0,-12-13 0,0 13 0,12 0 16,-12 0-16,-1 0 0,14 0 0,0 0 0,0 0 0,-14-14 0,14 14 16,0 0-16,0 0 0,-14 0 0,14 0 0,0 0 0,-1 0 15,-12 0-15,13 0 0,0 0 0,-1 0 16,-12 0-16,13 0 0,-1 0 0,1 0 0,-13 0 0,12 0 15,1 0-15,0 0 0,-13 0 0,12 0 0,1 0 0,0 0 16,-14 0-16,14 0 0,0 0 0,0 0 0,-14 0 0,14 0 0,0 0 16,0 0-16,-14 0 0,14 0 0</inkml:trace>
  <inkml:trace contextRef="#ctx0" brushRef="#br0" timeOffset="41990.08">9446 12607 0,'26'0'0,"-13"0"0,1 0 16,-1 0-16,13 0 0,-13 0 16,1 0-16,-1 0 0,13 0 0,-12 0 0,12 0 15,1 0-15,-14 0 0,0 0 0,0 0 0,27-26 0,-27 26 0,0 0 16,27 0-16,-27 0 0,53 0 0,-52 0 0,12 0 0,-13 0 16,1 0-16,52 0 0,-53 0 0,27 0 0,-27 0 0,53 0 15,-26 0-15,-27 0 0,13 13 0,1-13 0,79 13 16,-67-13-16,-12 14 0,13-14 0,52 26 15,-52-26-15,13 0 0,-14 0 0,80 13 0,-79-13 16,0 0-16,0 14 0,12-14 0,54 0 0,-53 0 0,-13 0 16,132 0-16,-132 0 0,-14 0 0,0 0 15,80 13-15,-66-13 0,-27 0 0,0 0 0,54 0 16,-41 0-16,-13 0 0,1 0 0,-1 0 0,26 26 16,-12-26-16,13 0 0,-27 13 0,26-13 15,-25 0-15,-1 14 0,27-14 0,-27 0 0,66 13 0,-39-13 16,-14 0-16,-12 26 0,39-26 0,52 14 0,-78-14 15,26 0-15,0 13 0,-27-13 0,80 13 0,-80-13 0,27 0 0,0 27 16,-13-27-16,158 26 0,-145-26 0,0 13 0,0-13 0,93 40 16,-93-40-16,-14 0 0,14 13 0,0-13 0,40 13 15,-54-13-15,14 27 0,-13-27 0,0 0 0,52 13 16,-52 0-16,-14-13 0,27 0 0,-13 13 0,0-13 0,26 27 0,-13-27 16,-40 0-16,27 0 0,-14 0 0,40 0 0,-39 13 0,-1-13 0,14 0 15,-27 0-15,14 0 0,12 0 0,-26 0 0,1 0 0,12 0 0,-13 0 16,1 0-16,-1 0 0,13 0 0,-12 0 0,-1 0 15,0 0-15,13 0 47,-12 0-47,-1 13 16,0-13-16,14 0 0,-14 0 0,0 0 0,0 0 16,14 0-16,-14 0 0,0 0 0,0 0 0,14 0 0,-14 0 15,0 0-15,1 0 0,12 0 0,-13 0 0,1 0 16,-1 0-16,13 0 15,-26 14 1,0 12 31,13-26-47,-13 13 0,0 1 16,0-1-16,0 13 15,0-13-15,0 1 0,0-1 16,0 13-16,0-12 0,0-1 0,0 0 15,0 14-15,14-14 0,-14 0 0,0 0 0,0 14 0,0-14 16,0 0-16,0 0 0,0 14 0,0-1 0,0-12 0,0 12 0,0-13 16,0 0-16,0 27 0,0-27 0,0 1 0,0 25 0,13-12 0,-13-14 15,0 13-15,0 1 0,0-14 0,0 27 0,0-14 0,0 1 0,0-14 0,0 13 16,26 1-16,-26-1 0,0-12 0,0 12 0,0 0 0,0-12 0,0 25 16,0-25-16,0 25 0,0-25 0,0 12 0,0 0 0,0 1 0,0 13 0,14-27 15,-14 0-15,0 27 0,0-14 0,0-13 0,13 27 0,-13-27 0,0 27 0,0-27 16,0 14-16,0-1 0,13 1 0,-13 12 0,0-25 0,0 12 0,0 0 0,26 1 15,-26 13-15,0-14 0,14 14 0,-14-14 0,0 14 0,13-14 0,-13 14 0,0-14 16,13 14-16,-13-13 0,0-14 0,27 27 0,-27-14 0,0 0 0,13 1 0,-13 13 16,0-27-16,0 13 0,0 1 0,13-14 0,-13 13 0,0 1 0,0-14 15,13 0-15,-13 1 0,0 12 0,0-13 0,0 1 0,0-1 0,0 13 16,0-13-16,0 1 0,0-1 0,0 13 16,0-12-16,0-1 0,0 0 0,0 13 0,0-12 0,0-1 15,0 0-15,0 14 0,0-14 0,0 0 0,0 0 0,0 14 0,0-14 16,0 0-16,0 0 0,0 14 0,0-14 0,0 14 0,0-1 15,0-13-15,0 1 0,0-1 0,0 13 0,0-13 16,-13-13-16,13 14 0,0-1 0,0 13 16,0-12-16,0-1 15,0 0 1,0 14 0,-26-27-1,26-14 1,-14 1-16</inkml:trace>
  <inkml:trace contextRef="#ctx0" brushRef="#br0" timeOffset="42008.08">15121 15954 0,'-53'-26'0</inkml:trace>
  <inkml:trace contextRef="#ctx0" brushRef="#br0" timeOffset="43274.97">9604 12647 0,'0'13'31,"0"1"-15,0-1-16,0 13 0,0-13 15,0 1-15,0-1 0,0 13 0,0-12 16,0-1-16,0 0 0,0 27 0,14-27 0,-14 0 16,0 14-16,0-14 0,0 0 0,13 27 0,-13-27 0,0 0 0,0 0 0,0 27 15,0-27-15,0 1 0,0 25 0,0-25 0,13-1 0,-13 26 0,0-12 0,0-1 16,27 1-16,-27-14 0,0 27 0,0-27 0,0 27 0,0-14 0,13 14 0,-13-27 15,0 14-15,0 12 0,13-26 0,-13 27 0,0-13 0,0 12 0,0-26 0,13 14 16,-13 13-16,0-27 0,0 27 0,0-14 0,0-13 0,0 27 0,0-27 0,0 27 16,0-14-16,0-12 0,0 12 0,0 0 0,27-12 0,-27 25 0,0-25 15,0-1-15,0 27 0,0-27 0,0 0 0,0 13 0,0 1 0,0-14 0,0 14 16,13-14-16,-13 0 0,0 0 0,0 27 0,0-14 0,0 1 16,0-14-16,0 0 0,0 1 0,0 12 0,0 0 0,13 14 15,-13-13-15,13-14 0,-13 13 0,0-12 0,0 12 0,0 0 0,27-12 16,-27 12-16,0 1 0,13-14 0,-13 0 0,0 0 0,13 27 0,-13-27 0,0 0 15,0 14-15,14-14 0,-14 0 0,26 1 0,-26 12 0,0 0 0,0-12 0,0 12 16,13-13-16,-13 14 0,0-1 0,0 1 0,0-14 0,0 13 0,0-12 16,0-1-16,0 0 0,0 14 0,0-14 0,0 0 0,0 0 15,0 14-15,0-14 0,0 0 0,0 0 0,0 14 16,0-14-16,0 0 0,0 1 0,0 12 0,-13-26 0,13 13 0,0 1 16,0-1-16,-13 13 0,13-13 0,0 1 0,0-1 0,0 13 15,0-12-15,-13-1 0,13 0 0,0 13 0,0-12 0,0-1 16,0 0-16,-14 14 0,14-14 0,0 0 15,0 0-15,0 14 0,0-14 0,0 0 16,0 0-16,0 14 0,-26-27 0,26 13 0,0 0 16,0 1-16,0 12 0,-13-13 0,13 1 15,-14-1-15,14 13 0,0-13 16,0 1-16,0-1 0,0 13 16,-13-12-16,13-1 0,0 0 15,0 14-15,0-14 0,-26-13 0,26 13 0,0 0 16,0 14-1,0-14 1,0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5/1/2020 9:40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title page for AZ-900T00 or AZ-900T01.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02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What are public, private, and hybrid clouds? - https://azure.microsoft.com/en-us/overview/what-are-private-public-hybrid-clouds/</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2472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38523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18682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82716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80981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PaaS, and SaaS have dedicated topics, coming up.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84474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27486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4543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of the cloud service comparison discussion points.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141691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7839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608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5/1/2020 9:40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960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0061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08112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16277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6821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2083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 id="2147484761" r:id="rId16"/>
    <p:sldLayoutId id="2147484755" r:id="rId17"/>
    <p:sldLayoutId id="2147484758"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510" y="2508356"/>
            <a:ext cx="4745737" cy="1661993"/>
          </a:xfrm>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Types of cloud models</a:t>
            </a:r>
            <a:endParaRPr lang="en-US" dirty="0"/>
          </a:p>
        </p:txBody>
      </p:sp>
    </p:spTree>
    <p:extLst>
      <p:ext uri="{BB962C8B-B14F-4D97-AF65-F5344CB8AC3E}">
        <p14:creationId xmlns:p14="http://schemas.microsoft.com/office/powerpoint/2010/main" val="17619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latin typeface="Segoe UI Semibold (Headings)"/>
                <a:cs typeface="Segoe UI Semilight" panose="020B0402040204020203" pitchFamily="34" charset="0"/>
              </a:rPr>
              <a:t>Public cloud</a:t>
            </a:r>
            <a:endParaRPr lang="en-US" dirty="0">
              <a:solidFill>
                <a:schemeClr val="tx1"/>
              </a:solidFill>
            </a:endParaRPr>
          </a:p>
        </p:txBody>
      </p:sp>
      <p:sp>
        <p:nvSpPr>
          <p:cNvPr id="6" name="Text Placeholder 5"/>
          <p:cNvSpPr>
            <a:spLocks noGrp="1"/>
          </p:cNvSpPr>
          <p:nvPr>
            <p:ph type="body" sz="quarter" idx="10"/>
          </p:nvPr>
        </p:nvSpPr>
        <p:spPr>
          <a:xfrm>
            <a:off x="7917688" y="1324144"/>
            <a:ext cx="4060952" cy="4050340"/>
          </a:xfrm>
        </p:spPr>
        <p:txBody>
          <a:bodyPr/>
          <a:lstStyle/>
          <a:p>
            <a:r>
              <a:rPr lang="en-US" dirty="0">
                <a:solidFill>
                  <a:schemeClr val="tx1"/>
                </a:solidFill>
              </a:rPr>
              <a:t>Owned by cloud services or </a:t>
            </a:r>
            <a:r>
              <a:rPr lang="en-US" i="1" dirty="0">
                <a:solidFill>
                  <a:schemeClr val="tx1"/>
                </a:solidFill>
              </a:rPr>
              <a:t>hosting</a:t>
            </a:r>
            <a:r>
              <a:rPr lang="en-US" dirty="0">
                <a:solidFill>
                  <a:schemeClr val="tx1"/>
                </a:solidFill>
              </a:rPr>
              <a:t> provider.</a:t>
            </a:r>
          </a:p>
          <a:p>
            <a:r>
              <a:rPr lang="en-US" dirty="0">
                <a:solidFill>
                  <a:schemeClr val="tx1"/>
                </a:solidFill>
              </a:rPr>
              <a:t>Provides resources and services to multiple organizations and users.</a:t>
            </a:r>
          </a:p>
          <a:p>
            <a:r>
              <a:rPr lang="en-US" dirty="0">
                <a:solidFill>
                  <a:schemeClr val="tx1"/>
                </a:solidFill>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588263" y="1426464"/>
            <a:ext cx="7058306" cy="4107392"/>
          </a:xfrm>
          <a:prstGeom prst="rect">
            <a:avLst/>
          </a:prstGeom>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cloud</a:t>
            </a:r>
          </a:p>
        </p:txBody>
      </p:sp>
      <p:sp>
        <p:nvSpPr>
          <p:cNvPr id="6" name="Text Placeholder 5"/>
          <p:cNvSpPr>
            <a:spLocks noGrp="1"/>
          </p:cNvSpPr>
          <p:nvPr>
            <p:ph type="body" sz="quarter" idx="10"/>
          </p:nvPr>
        </p:nvSpPr>
        <p:spPr>
          <a:xfrm>
            <a:off x="584200" y="1435496"/>
            <a:ext cx="6685280" cy="3705630"/>
          </a:xfrm>
        </p:spPr>
        <p:txBody>
          <a:bodyPr/>
          <a:lstStyle/>
          <a:p>
            <a:r>
              <a:rPr lang="en-US" dirty="0"/>
              <a:t>Owned and operated by the organization that uses cloud resources. </a:t>
            </a:r>
          </a:p>
          <a:p>
            <a:r>
              <a:rPr lang="en-US" dirty="0"/>
              <a:t>Organizations create a cloud environment in their datacenter.</a:t>
            </a:r>
          </a:p>
          <a:p>
            <a:r>
              <a:rPr lang="en-US" dirty="0"/>
              <a:t>Self-service access to compute resources provided to users within the organization. </a:t>
            </a:r>
          </a:p>
          <a:p>
            <a:r>
              <a:rPr lang="en-US" dirty="0"/>
              <a:t>Organizations responsible for operating the services they provide.</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127" y="361077"/>
            <a:ext cx="3595253" cy="6106914"/>
          </a:xfrm>
          <a:prstGeom prst="rect">
            <a:avLst/>
          </a:prstGeom>
        </p:spPr>
      </p:pic>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098874" y="644582"/>
            <a:ext cx="11018520" cy="2215991"/>
          </a:xfrm>
        </p:spPr>
        <p:txBody>
          <a:bodyPr/>
          <a:lstStyle/>
          <a:p>
            <a:r>
              <a:rPr lang="en-US" dirty="0">
                <a:solidFill>
                  <a:srgbClr val="303030"/>
                </a:solidFill>
                <a:latin typeface="Segoe UI Semibold (Headings)"/>
              </a:rPr>
              <a:t>Hybrid cloud</a:t>
            </a:r>
            <a:br>
              <a:rPr lang="en-US" dirty="0">
                <a:solidFill>
                  <a:srgbClr val="303030"/>
                </a:solidFill>
                <a:latin typeface="Segoe UI Semibold (Headings)"/>
              </a:rPr>
            </a:br>
            <a:r>
              <a:rPr lang="en-US" dirty="0" err="1">
                <a:solidFill>
                  <a:srgbClr val="303030"/>
                </a:solidFill>
                <a:latin typeface="Segoe UI Semibold (Headings)"/>
              </a:rPr>
              <a:t>Mutli</a:t>
            </a:r>
            <a:r>
              <a:rPr lang="en-US" dirty="0">
                <a:solidFill>
                  <a:srgbClr val="303030"/>
                </a:solidFill>
                <a:latin typeface="Segoe UI Semibold (Headings)"/>
              </a:rPr>
              <a:t>-cloud</a:t>
            </a:r>
            <a:br>
              <a:rPr lang="en-US" dirty="0">
                <a:solidFill>
                  <a:srgbClr val="303030"/>
                </a:solidFill>
                <a:latin typeface="Segoe UI Semibold (Headings)"/>
              </a:rPr>
            </a:br>
            <a:br>
              <a:rPr lang="en-US" dirty="0">
                <a:solidFill>
                  <a:srgbClr val="303030"/>
                </a:solidFill>
                <a:latin typeface="Segoe UI Semibold (Headings)"/>
              </a:rPr>
            </a:br>
            <a:endParaRPr lang="en-US" dirty="0"/>
          </a:p>
        </p:txBody>
      </p:sp>
      <p:sp>
        <p:nvSpPr>
          <p:cNvPr id="6" name="Text Placeholder 5"/>
          <p:cNvSpPr>
            <a:spLocks noGrp="1"/>
          </p:cNvSpPr>
          <p:nvPr>
            <p:ph type="body" sz="quarter" idx="10"/>
          </p:nvPr>
        </p:nvSpPr>
        <p:spPr>
          <a:xfrm>
            <a:off x="1086611" y="5305819"/>
            <a:ext cx="10018777" cy="861774"/>
          </a:xfrm>
        </p:spPr>
        <p:txBody>
          <a:bodyPr/>
          <a:lstStyle/>
          <a:p>
            <a:pPr marL="0" indent="0">
              <a:buNone/>
            </a:pPr>
            <a:r>
              <a:rPr lang="en-US" dirty="0"/>
              <a:t>Combines </a:t>
            </a:r>
            <a:r>
              <a:rPr lang="en-US" i="1" dirty="0"/>
              <a:t>Public</a:t>
            </a:r>
            <a:r>
              <a:rPr lang="en-US" dirty="0"/>
              <a:t> and </a:t>
            </a:r>
            <a:r>
              <a:rPr lang="en-US" i="1" dirty="0"/>
              <a:t>Private</a:t>
            </a:r>
            <a:r>
              <a:rPr lang="en-US" dirty="0"/>
              <a:t> clouds to allow applications to run in the most appropriate location.</a:t>
            </a:r>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611" y="1752578"/>
            <a:ext cx="7517223" cy="3984128"/>
          </a:xfrm>
          <a:prstGeom prst="rect">
            <a:avLst/>
          </a:prstGeom>
        </p:spPr>
      </p:pic>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7" y="319135"/>
            <a:ext cx="11018520" cy="553998"/>
          </a:xfrm>
        </p:spPr>
        <p:txBody>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950091142"/>
              </p:ext>
            </p:extLst>
          </p:nvPr>
        </p:nvGraphicFramePr>
        <p:xfrm>
          <a:off x="468259" y="1314889"/>
          <a:ext cx="11018520" cy="4805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Types of cloud services</a:t>
            </a:r>
            <a:endParaRPr lang="en-US" dirty="0"/>
          </a:p>
        </p:txBody>
      </p:sp>
    </p:spTree>
    <p:extLst>
      <p:ext uri="{BB962C8B-B14F-4D97-AF65-F5344CB8AC3E}">
        <p14:creationId xmlns:p14="http://schemas.microsoft.com/office/powerpoint/2010/main" val="14763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51072"/>
            <a:ext cx="11018520" cy="553998"/>
          </a:xfrm>
        </p:spPr>
        <p:txBody>
          <a:bodyPr/>
          <a:lstStyle/>
          <a:p>
            <a:r>
              <a:rPr lang="en-US"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1029060" y="1244462"/>
            <a:ext cx="10978618" cy="4902338"/>
            <a:chOff x="1029060" y="1244462"/>
            <a:chExt cx="10978618" cy="4902338"/>
          </a:xfrm>
        </p:grpSpPr>
        <p:sp>
          <p:nvSpPr>
            <p:cNvPr id="48" name="Rectangle 47">
              <a:extLst>
                <a:ext uri="{FF2B5EF4-FFF2-40B4-BE49-F238E27FC236}">
                  <a16:creationId xmlns:a16="http://schemas.microsoft.com/office/drawing/2014/main" id="{27D4A790-00F8-47E0-B64B-E001823FAAD2}"/>
                </a:ext>
              </a:extLst>
            </p:cNvPr>
            <p:cNvSpPr/>
            <p:nvPr/>
          </p:nvSpPr>
          <p:spPr bwMode="auto">
            <a:xfrm>
              <a:off x="3208293" y="1244462"/>
              <a:ext cx="6353276" cy="4902338"/>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On-Premises</a:t>
              </a:r>
            </a:p>
            <a:p>
              <a:pPr marL="0" lvl="1" algn="ctr" defTabSz="1218836" fontAlgn="base">
                <a:spcAft>
                  <a:spcPct val="0"/>
                </a:spcAft>
                <a:defRPr/>
              </a:pPr>
              <a:r>
                <a:rPr lang="en-US" sz="1600">
                  <a:solidFill>
                    <a:srgbClr val="595959">
                      <a:alpha val="99000"/>
                    </a:srgbClr>
                  </a:solidFill>
                  <a:ea typeface="Kozuka Gothic Pro R" pitchFamily="34" charset="-128"/>
                </a:rPr>
                <a:t>( Private Cloud )</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Infrastructure</a:t>
              </a:r>
            </a:p>
            <a:p>
              <a:pPr algn="ctr" defTabSz="1218936">
                <a:defRPr/>
              </a:pPr>
              <a:r>
                <a:rPr lang="en-US" sz="1600">
                  <a:solidFill>
                    <a:srgbClr val="595959">
                      <a:alpha val="99000"/>
                    </a:srgbClr>
                  </a:solidFill>
                  <a:ea typeface="Kozuka Gothic Pro R" pitchFamily="34" charset="-128"/>
                </a:rPr>
                <a:t>( as a Service )</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Platform</a:t>
              </a:r>
            </a:p>
            <a:p>
              <a:pPr algn="ctr" defTabSz="1218936">
                <a:defRPr/>
              </a:pPr>
              <a:r>
                <a:rPr lang="en-US" sz="1600">
                  <a:solidFill>
                    <a:srgbClr val="595959">
                      <a:alpha val="99000"/>
                    </a:srgbClr>
                  </a:solidFill>
                  <a:ea typeface="Kozuka Gothic Pro R" pitchFamily="34" charset="-128"/>
                </a:rPr>
                <a:t>( as a Service )</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Software</a:t>
              </a:r>
            </a:p>
            <a:p>
              <a:pPr algn="ctr" defTabSz="1218936">
                <a:defRPr/>
              </a:pPr>
              <a:r>
                <a:rPr lang="en-US" sz="1600">
                  <a:solidFill>
                    <a:srgbClr val="595959">
                      <a:alpha val="99000"/>
                    </a:srgbClr>
                  </a:solidFill>
                  <a:ea typeface="Kozuka Gothic Pro R" pitchFamily="34" charset="-128"/>
                </a:rPr>
                <a:t>( as a Service )</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You Manage</a:t>
              </a:r>
            </a:p>
          </p:txBody>
        </p:sp>
      </p:gr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DF037C9-FC1B-47C7-8D77-1AAA7505A7AA}"/>
                  </a:ext>
                </a:extLst>
              </p14:cNvPr>
              <p14:cNvContentPartPr/>
              <p14:nvPr/>
            </p14:nvContentPartPr>
            <p14:xfrm>
              <a:off x="237960" y="923760"/>
              <a:ext cx="8758800" cy="4877280"/>
            </p14:xfrm>
          </p:contentPart>
        </mc:Choice>
        <mc:Fallback xmlns="">
          <p:pic>
            <p:nvPicPr>
              <p:cNvPr id="3" name="Ink 2">
                <a:extLst>
                  <a:ext uri="{FF2B5EF4-FFF2-40B4-BE49-F238E27FC236}">
                    <a16:creationId xmlns:a16="http://schemas.microsoft.com/office/drawing/2014/main" id="{BDF037C9-FC1B-47C7-8D77-1AAA7505A7AA}"/>
                  </a:ext>
                </a:extLst>
              </p:cNvPr>
              <p:cNvPicPr/>
              <p:nvPr/>
            </p:nvPicPr>
            <p:blipFill>
              <a:blip r:embed="rId4"/>
              <a:stretch>
                <a:fillRect/>
              </a:stretch>
            </p:blipFill>
            <p:spPr>
              <a:xfrm>
                <a:off x="228600" y="914400"/>
                <a:ext cx="8777520" cy="4896000"/>
              </a:xfrm>
              <a:prstGeom prst="rect">
                <a:avLst/>
              </a:prstGeom>
            </p:spPr>
          </p:pic>
        </mc:Fallback>
      </mc:AlternateContent>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684275" y="1298449"/>
            <a:ext cx="4472941" cy="5193791"/>
          </a:xfrm>
        </p:spPr>
        <p:txBody>
          <a:bodyPr>
            <a:normAutofit lnSpcReduction="10000"/>
          </a:bodyPr>
          <a:lstStyle/>
          <a:p>
            <a:r>
              <a:rPr lang="en-US" dirty="0">
                <a:latin typeface="Segoe UI Semilight" panose="020B0402040204020203" pitchFamily="34" charset="0"/>
                <a:cs typeface="Segoe UI Semilight" panose="020B0402040204020203" pitchFamily="34" charset="0"/>
              </a:rPr>
              <a:t>Most basic cloud computing services category.</a:t>
            </a:r>
          </a:p>
          <a:p>
            <a:r>
              <a:rPr lang="en-US"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r>
              <a:rPr lang="en-US" dirty="0">
                <a:latin typeface="Segoe UI Semilight" panose="020B0402040204020203" pitchFamily="34" charset="0"/>
                <a:cs typeface="Segoe UI Semilight" panose="020B0402040204020203" pitchFamily="34" charset="0"/>
              </a:rPr>
              <a:t>Instant computing infrastructure, provisioned and managed over the internet.</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5361709" y="1298449"/>
            <a:ext cx="6646580" cy="4326677"/>
          </a:xfrm>
          <a:prstGeom prst="rect">
            <a:avLst/>
          </a:prstGeom>
        </p:spPr>
      </p:pic>
    </p:spTree>
    <p:extLst>
      <p:ext uri="{BB962C8B-B14F-4D97-AF65-F5344CB8AC3E}">
        <p14:creationId xmlns:p14="http://schemas.microsoft.com/office/powerpoint/2010/main" val="12785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7981004" y="1691477"/>
            <a:ext cx="3814573" cy="4279391"/>
          </a:xfrm>
        </p:spPr>
        <p:txBody>
          <a:bodyPr>
            <a:normAutofit/>
          </a:bodyPr>
          <a:lstStyle/>
          <a:p>
            <a:r>
              <a:rPr lang="en-US" dirty="0">
                <a:latin typeface="Segoe UI Semilight" panose="020B0402040204020203" pitchFamily="34" charset="0"/>
                <a:cs typeface="Segoe UI Semilight" panose="020B0402040204020203" pitchFamily="34" charset="0"/>
              </a:rPr>
              <a:t>Provides environment for building, testing, and deploying software applications. </a:t>
            </a:r>
          </a:p>
          <a:p>
            <a:r>
              <a:rPr lang="en-US" dirty="0">
                <a:latin typeface="Segoe UI Semilight" panose="020B0402040204020203" pitchFamily="34" charset="0"/>
                <a:cs typeface="Segoe UI Semilight" panose="020B0402040204020203" pitchFamily="34" charset="0"/>
              </a:rPr>
              <a:t>Helps create applications quickly, without focusing on managing underlying infrastructure.</a:t>
            </a:r>
          </a:p>
        </p:txBody>
      </p:sp>
      <p:pic>
        <p:nvPicPr>
          <p:cNvPr id="5" name="Picture 4"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762123AF-6EB1-42A3-B858-5CB39542A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5" y="2005262"/>
            <a:ext cx="7867149" cy="3407985"/>
          </a:xfrm>
          <a:prstGeom prst="rect">
            <a:avLst/>
          </a:prstGeom>
        </p:spPr>
      </p:pic>
    </p:spTree>
    <p:extLst>
      <p:ext uri="{BB962C8B-B14F-4D97-AF65-F5344CB8AC3E}">
        <p14:creationId xmlns:p14="http://schemas.microsoft.com/office/powerpoint/2010/main" val="224907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Software as a Service (SaaS)</a:t>
            </a:r>
            <a:endParaRPr lang="en-US" sz="3600" dirty="0"/>
          </a:p>
        </p:txBody>
      </p:sp>
      <p:sp>
        <p:nvSpPr>
          <p:cNvPr id="6" name="Text Placeholder 5"/>
          <p:cNvSpPr>
            <a:spLocks noGrp="1"/>
          </p:cNvSpPr>
          <p:nvPr>
            <p:ph type="body" sz="quarter" idx="10"/>
          </p:nvPr>
        </p:nvSpPr>
        <p:spPr>
          <a:xfrm>
            <a:off x="626548" y="5161886"/>
            <a:ext cx="11240774" cy="1331623"/>
          </a:xfrm>
        </p:spPr>
        <p:txBody>
          <a:bodyPr>
            <a:noAutofit/>
          </a:bodyPr>
          <a:lstStyle/>
          <a:p>
            <a:pPr marL="0" indent="0">
              <a:buNone/>
            </a:pPr>
            <a:r>
              <a:rPr lang="en-US" dirty="0">
                <a:latin typeface="Segoe UI Semilight" panose="020B0402040204020203" pitchFamily="34" charset="0"/>
                <a:cs typeface="Segoe UI Semilight" panose="020B0402040204020203" pitchFamily="34" charset="0"/>
              </a:rPr>
              <a:t>Centrally hosted and managed software for end users. Users connect to and use cloud-based apps over the internet. For example, Microsoft Office 365, email, and calendars.</a:t>
            </a:r>
            <a:endParaRPr lang="en-US" dirty="0">
              <a:solidFill>
                <a:schemeClr val="bg1"/>
              </a:solidFill>
              <a:latin typeface="Segoe UI Semilight" panose="020B0402040204020203" pitchFamily="34" charset="0"/>
              <a:cs typeface="Segoe UI Semilight" panose="020B0402040204020203" pitchFamily="34" charset="0"/>
            </a:endParaRPr>
          </a:p>
        </p:txBody>
      </p:sp>
      <p:pic>
        <p:nvPicPr>
          <p:cNvPr id="7" name="Picture 6"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59190E1F-A53C-40E4-A200-B8E2EC4D4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48" y="1010313"/>
            <a:ext cx="10577254" cy="4151573"/>
          </a:xfrm>
          <a:prstGeom prst="rect">
            <a:avLst/>
          </a:prstGeom>
        </p:spPr>
      </p:pic>
    </p:spTree>
    <p:extLst>
      <p:ext uri="{BB962C8B-B14F-4D97-AF65-F5344CB8AC3E}">
        <p14:creationId xmlns:p14="http://schemas.microsoft.com/office/powerpoint/2010/main" val="8346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34327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grpSp>
        <p:nvGrpSpPr>
          <p:cNvPr id="3" name="Group 2" descr="IaaS, PaaS, and SaaS summary slide as described in the student materials.">
            <a:extLst>
              <a:ext uri="{FF2B5EF4-FFF2-40B4-BE49-F238E27FC236}">
                <a16:creationId xmlns:a16="http://schemas.microsoft.com/office/drawing/2014/main" id="{F2FB6FBA-F3C3-4D23-870C-0469CE4C0B6A}"/>
              </a:ext>
            </a:extLst>
          </p:cNvPr>
          <p:cNvGrpSpPr/>
          <p:nvPr/>
        </p:nvGrpSpPr>
        <p:grpSpPr>
          <a:xfrm>
            <a:off x="590183" y="1817491"/>
            <a:ext cx="11015076" cy="4197682"/>
            <a:chOff x="590183" y="1817491"/>
            <a:chExt cx="11015076" cy="4197682"/>
          </a:xfrm>
        </p:grpSpPr>
        <p:sp>
          <p:nvSpPr>
            <p:cNvPr id="4" name="Freeform: Shape 3">
              <a:extLst>
                <a:ext uri="{FF2B5EF4-FFF2-40B4-BE49-F238E27FC236}">
                  <a16:creationId xmlns:a16="http://schemas.microsoft.com/office/drawing/2014/main" id="{38619EF8-DF92-4676-A5AF-F5B37DCBD9A9}"/>
                </a:ext>
              </a:extLst>
            </p:cNvPr>
            <p:cNvSpPr/>
            <p:nvPr/>
          </p:nvSpPr>
          <p:spPr>
            <a:xfrm>
              <a:off x="590183" y="1839588"/>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chemeClr val="accent1">
                <a:hueOff val="0"/>
                <a:satOff val="0"/>
                <a:lumOff val="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IaaS</a:t>
              </a:r>
              <a:endParaRPr lang="en-US" sz="2400" kern="1200" dirty="0"/>
            </a:p>
          </p:txBody>
        </p:sp>
        <p:sp>
          <p:nvSpPr>
            <p:cNvPr id="5" name="Freeform: Shape 4">
              <a:extLst>
                <a:ext uri="{FF2B5EF4-FFF2-40B4-BE49-F238E27FC236}">
                  <a16:creationId xmlns:a16="http://schemas.microsoft.com/office/drawing/2014/main" id="{75AF8D57-5E3E-4DC8-9154-318AE3A78CD2}"/>
                </a:ext>
              </a:extLst>
            </p:cNvPr>
            <p:cNvSpPr/>
            <p:nvPr/>
          </p:nvSpPr>
          <p:spPr>
            <a:xfrm>
              <a:off x="590183" y="2843024"/>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The most flexible cloud service.</a:t>
              </a:r>
              <a:endParaRPr lang="en-US" sz="2000" kern="1200" dirty="0"/>
            </a:p>
            <a:p>
              <a:pPr marL="228600" lvl="1" indent="-228600" algn="l" defTabSz="889000">
                <a:lnSpc>
                  <a:spcPct val="90000"/>
                </a:lnSpc>
                <a:spcBef>
                  <a:spcPct val="0"/>
                </a:spcBef>
                <a:spcAft>
                  <a:spcPct val="15000"/>
                </a:spcAft>
                <a:buChar char="•"/>
              </a:pPr>
              <a:r>
                <a:rPr lang="en-IE" sz="2000" kern="1200" baseline="0" dirty="0"/>
                <a:t>You configure and manage the hardware for your application.</a:t>
              </a:r>
              <a:endParaRPr lang="en-US" sz="2000" kern="1200" dirty="0"/>
            </a:p>
          </p:txBody>
        </p:sp>
        <p:sp>
          <p:nvSpPr>
            <p:cNvPr id="7" name="Freeform: Shape 6">
              <a:extLst>
                <a:ext uri="{FF2B5EF4-FFF2-40B4-BE49-F238E27FC236}">
                  <a16:creationId xmlns:a16="http://schemas.microsoft.com/office/drawing/2014/main" id="{5F1701A4-0B59-4BF7-B746-7A63451647CF}"/>
                </a:ext>
              </a:extLst>
            </p:cNvPr>
            <p:cNvSpPr/>
            <p:nvPr/>
          </p:nvSpPr>
          <p:spPr>
            <a:xfrm>
              <a:off x="4417397" y="1817491"/>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chemeClr val="accent1">
                <a:hueOff val="0"/>
                <a:satOff val="0"/>
                <a:lumOff val="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PaaS</a:t>
              </a:r>
              <a:endParaRPr lang="en-US" sz="2400" kern="1200" dirty="0"/>
            </a:p>
          </p:txBody>
        </p:sp>
        <p:sp>
          <p:nvSpPr>
            <p:cNvPr id="8" name="Freeform: Shape 7">
              <a:extLst>
                <a:ext uri="{FF2B5EF4-FFF2-40B4-BE49-F238E27FC236}">
                  <a16:creationId xmlns:a16="http://schemas.microsoft.com/office/drawing/2014/main" id="{D64CD360-A1E8-45E5-A5F1-59314F3F648F}"/>
                </a:ext>
              </a:extLst>
            </p:cNvPr>
            <p:cNvSpPr/>
            <p:nvPr/>
          </p:nvSpPr>
          <p:spPr>
            <a:xfrm>
              <a:off x="4417397" y="2843024"/>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Focus on application development.</a:t>
              </a:r>
              <a:endParaRPr lang="en-US" sz="2000" kern="1200" dirty="0"/>
            </a:p>
            <a:p>
              <a:pPr marL="228600" lvl="1" indent="-228600" algn="l" defTabSz="889000">
                <a:lnSpc>
                  <a:spcPct val="90000"/>
                </a:lnSpc>
                <a:spcBef>
                  <a:spcPct val="0"/>
                </a:spcBef>
                <a:spcAft>
                  <a:spcPct val="15000"/>
                </a:spcAft>
                <a:buChar char="•"/>
              </a:pPr>
              <a:r>
                <a:rPr lang="en-IE" sz="2000" kern="1200" baseline="0" dirty="0"/>
                <a:t>Platform management is handled by the cloud provider.</a:t>
              </a:r>
              <a:endParaRPr lang="en-US" sz="2000" kern="1200" dirty="0"/>
            </a:p>
          </p:txBody>
        </p:sp>
        <p:sp>
          <p:nvSpPr>
            <p:cNvPr id="9" name="Freeform: Shape 8">
              <a:extLst>
                <a:ext uri="{FF2B5EF4-FFF2-40B4-BE49-F238E27FC236}">
                  <a16:creationId xmlns:a16="http://schemas.microsoft.com/office/drawing/2014/main" id="{52219E70-4BD9-4638-9851-29E5465391C6}"/>
                </a:ext>
              </a:extLst>
            </p:cNvPr>
            <p:cNvSpPr/>
            <p:nvPr/>
          </p:nvSpPr>
          <p:spPr>
            <a:xfrm>
              <a:off x="8244611" y="1839588"/>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chemeClr val="accent1">
                <a:hueOff val="0"/>
                <a:satOff val="0"/>
                <a:lumOff val="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SaaS</a:t>
              </a:r>
              <a:endParaRPr lang="en-US" sz="2400" kern="1200" dirty="0"/>
            </a:p>
          </p:txBody>
        </p:sp>
        <p:sp>
          <p:nvSpPr>
            <p:cNvPr id="10" name="Freeform: Shape 9">
              <a:extLst>
                <a:ext uri="{FF2B5EF4-FFF2-40B4-BE49-F238E27FC236}">
                  <a16:creationId xmlns:a16="http://schemas.microsoft.com/office/drawing/2014/main" id="{08B6DD88-F421-4790-9F03-2B9A43811666}"/>
                </a:ext>
              </a:extLst>
            </p:cNvPr>
            <p:cNvSpPr/>
            <p:nvPr/>
          </p:nvSpPr>
          <p:spPr>
            <a:xfrm>
              <a:off x="8248054" y="2865120"/>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Pay-as-you-go pricing model.</a:t>
              </a:r>
              <a:endParaRPr lang="en-US" sz="2000" kern="1200" dirty="0"/>
            </a:p>
            <a:p>
              <a:pPr marL="228600" lvl="1" indent="-228600" algn="l" defTabSz="889000">
                <a:lnSpc>
                  <a:spcPct val="90000"/>
                </a:lnSpc>
                <a:spcBef>
                  <a:spcPct val="0"/>
                </a:spcBef>
                <a:spcAft>
                  <a:spcPct val="15000"/>
                </a:spcAft>
                <a:buChar char="•"/>
              </a:pPr>
              <a:r>
                <a:rPr lang="en-IE" sz="2000" kern="1200" baseline="0" dirty="0"/>
                <a:t>Users pay for the software they use on a subscription model.</a:t>
              </a:r>
              <a:endParaRPr lang="en-US" sz="2000" kern="1200" dirty="0"/>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a:t>Lesson 05: </a:t>
            </a:r>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 – Learning objectives</a:t>
            </a:r>
          </a:p>
        </p:txBody>
      </p:sp>
      <p:sp>
        <p:nvSpPr>
          <p:cNvPr id="6" name="Text Placeholder 5"/>
          <p:cNvSpPr>
            <a:spLocks noGrp="1"/>
          </p:cNvSpPr>
          <p:nvPr>
            <p:ph type="body" sz="quarter" idx="10"/>
          </p:nvPr>
        </p:nvSpPr>
        <p:spPr>
          <a:xfrm>
            <a:off x="586390" y="1434370"/>
            <a:ext cx="11018520" cy="3447098"/>
          </a:xfrm>
        </p:spPr>
        <p:txBody>
          <a:bodyPr/>
          <a:lstStyle/>
          <a:p>
            <a:pPr marL="457200" indent="-457200">
              <a:buFont typeface="Arial" panose="020B0604020202020204" pitchFamily="34" charset="0"/>
              <a:buChar char="•"/>
            </a:pPr>
            <a:r>
              <a:rPr lang="en-IE" dirty="0"/>
              <a:t>Describe and understand cloud services and their benefits.</a:t>
            </a:r>
          </a:p>
          <a:p>
            <a:pPr marL="457200" indent="-457200">
              <a:buFont typeface="Arial" panose="020B0604020202020204" pitchFamily="34" charset="0"/>
              <a:buChar char="•"/>
            </a:pPr>
            <a:r>
              <a:rPr lang="en-IE" dirty="0"/>
              <a:t>Understand key terms you will encounter when working with cloud services.</a:t>
            </a:r>
          </a:p>
          <a:p>
            <a:pPr marL="457200" indent="-457200">
              <a:buFont typeface="Arial" panose="020B0604020202020204" pitchFamily="34" charset="0"/>
              <a:buChar char="•"/>
            </a:pPr>
            <a:r>
              <a:rPr lang="en-IE" dirty="0"/>
              <a:t>Understand public, private, and hybrid cloud models.</a:t>
            </a:r>
          </a:p>
          <a:p>
            <a:pPr marL="457200" indent="-457200">
              <a:buFont typeface="Arial" panose="020B0604020202020204" pitchFamily="34" charset="0"/>
              <a:buChar char="•"/>
            </a:pPr>
            <a:r>
              <a:rPr lang="en-IE" dirty="0"/>
              <a:t>Understand infrastructure as a service (IaaS).</a:t>
            </a:r>
          </a:p>
          <a:p>
            <a:pPr marL="457200" indent="-457200">
              <a:buFont typeface="Arial" panose="020B0604020202020204" pitchFamily="34" charset="0"/>
              <a:buChar char="•"/>
            </a:pPr>
            <a:r>
              <a:rPr lang="en-IE" dirty="0"/>
              <a:t>Understand platform as a service (PaaS).</a:t>
            </a:r>
          </a:p>
          <a:p>
            <a:pPr marL="457200" indent="-457200">
              <a:buFont typeface="Arial" panose="020B0604020202020204" pitchFamily="34" charset="0"/>
              <a:buChar char="•"/>
            </a:pPr>
            <a:r>
              <a:rPr lang="en-IE" dirty="0"/>
              <a:t>Understand software as a service (SaaS).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Why cloud services?</a:t>
            </a:r>
            <a:endParaRPr lang="en-US" dirty="0"/>
          </a:p>
        </p:txBody>
      </p:sp>
    </p:spTree>
    <p:extLst>
      <p:ext uri="{BB962C8B-B14F-4D97-AF65-F5344CB8AC3E}">
        <p14:creationId xmlns:p14="http://schemas.microsoft.com/office/powerpoint/2010/main" val="33392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Cloud computing</a:t>
            </a:r>
          </a:p>
        </p:txBody>
      </p:sp>
      <p:sp>
        <p:nvSpPr>
          <p:cNvPr id="3" name="Text Placeholder 2">
            <a:extLst>
              <a:ext uri="{FF2B5EF4-FFF2-40B4-BE49-F238E27FC236}">
                <a16:creationId xmlns:a16="http://schemas.microsoft.com/office/drawing/2014/main" id="{69D34099-2FB8-4893-9015-4FF01C1398BA}"/>
              </a:ext>
            </a:extLst>
          </p:cNvPr>
          <p:cNvSpPr>
            <a:spLocks noGrp="1"/>
          </p:cNvSpPr>
          <p:nvPr>
            <p:ph type="body" sz="quarter" idx="10"/>
          </p:nvPr>
        </p:nvSpPr>
        <p:spPr>
          <a:xfrm>
            <a:off x="584200" y="1435497"/>
            <a:ext cx="6103679" cy="4222694"/>
          </a:xfrm>
        </p:spPr>
        <p:txBody>
          <a:bodyPr/>
          <a:lstStyle/>
          <a:p>
            <a:r>
              <a:rPr lang="en-US" b="1" dirty="0"/>
              <a:t>Compute power </a:t>
            </a:r>
            <a:r>
              <a:rPr lang="en-US" dirty="0"/>
              <a:t>- such as Linux open source servers or web applications.</a:t>
            </a:r>
          </a:p>
          <a:p>
            <a:r>
              <a:rPr lang="en-US" b="1" dirty="0"/>
              <a:t>Storage</a:t>
            </a:r>
            <a:r>
              <a:rPr lang="en-US" dirty="0"/>
              <a:t> - such as files and databases.</a:t>
            </a:r>
          </a:p>
          <a:p>
            <a:r>
              <a:rPr lang="en-US" b="1" dirty="0"/>
              <a:t>Networking </a:t>
            </a:r>
            <a:r>
              <a:rPr lang="en-US" dirty="0"/>
              <a:t>- such as secure connections between the cloud provider and your company.</a:t>
            </a:r>
          </a:p>
          <a:p>
            <a:r>
              <a:rPr lang="en-US" b="1" dirty="0"/>
              <a:t>Analytics </a:t>
            </a:r>
            <a:r>
              <a:rPr lang="en-US" dirty="0"/>
              <a:t>- such as visualizing telemetry and performance data.</a:t>
            </a:r>
          </a:p>
          <a:p>
            <a:endParaRPr lang="en-US" dirty="0"/>
          </a:p>
        </p:txBody>
      </p:sp>
      <p:sp>
        <p:nvSpPr>
          <p:cNvPr id="4" name="Rectangle 3">
            <a:extLst>
              <a:ext uri="{FF2B5EF4-FFF2-40B4-BE49-F238E27FC236}">
                <a16:creationId xmlns:a16="http://schemas.microsoft.com/office/drawing/2014/main" id="{648A27BE-45BA-4D54-8F33-1F16755FEDD8}"/>
              </a:ext>
            </a:extLst>
          </p:cNvPr>
          <p:cNvSpPr/>
          <p:nvPr/>
        </p:nvSpPr>
        <p:spPr>
          <a:xfrm>
            <a:off x="7151741" y="3524325"/>
            <a:ext cx="4455042" cy="830997"/>
          </a:xfrm>
          <a:prstGeom prst="rect">
            <a:avLst/>
          </a:prstGeom>
        </p:spPr>
        <p:txBody>
          <a:bodyPr wrap="square">
            <a:spAutoFit/>
          </a:bodyPr>
          <a:lstStyle/>
          <a:p>
            <a:pPr algn="ctr"/>
            <a:r>
              <a:rPr lang="en-US" sz="2400" dirty="0">
                <a:latin typeface="Segoe UI Semilight" panose="020B0402040204020203" pitchFamily="34" charset="0"/>
                <a:ea typeface="Times New Roman" panose="02020603050405020304" pitchFamily="18" charset="0"/>
                <a:cs typeface="Segoe UI Semilight" panose="020B0402040204020203" pitchFamily="34" charset="0"/>
              </a:rPr>
              <a:t>Cloud providers include Microsoft, Amazon, and Google</a:t>
            </a:r>
            <a:endParaRPr lang="en-US" sz="2000" dirty="0">
              <a:latin typeface="Segoe UI Semilight" panose="020B0402040204020203" pitchFamily="34" charset="0"/>
              <a:cs typeface="Segoe UI Semilight" panose="020B0402040204020203" pitchFamily="34" charset="0"/>
            </a:endParaRPr>
          </a:p>
        </p:txBody>
      </p:sp>
      <p:pic>
        <p:nvPicPr>
          <p:cNvPr id="5" name="Picture 4">
            <a:extLst>
              <a:ext uri="{FF2B5EF4-FFF2-40B4-BE49-F238E27FC236}">
                <a16:creationId xmlns:a16="http://schemas.microsoft.com/office/drawing/2014/main" id="{CD1AB628-9256-44D4-90F8-1AF10C8C16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866099" y="1945609"/>
            <a:ext cx="2800350" cy="1415534"/>
          </a:xfrm>
          <a:prstGeom prst="rect">
            <a:avLst/>
          </a:prstGeom>
        </p:spPr>
      </p:pic>
    </p:spTree>
    <p:extLst>
      <p:ext uri="{BB962C8B-B14F-4D97-AF65-F5344CB8AC3E}">
        <p14:creationId xmlns:p14="http://schemas.microsoft.com/office/powerpoint/2010/main" val="26790835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concepts</a:t>
            </a:r>
          </a:p>
        </p:txBody>
      </p:sp>
      <p:sp>
        <p:nvSpPr>
          <p:cNvPr id="4" name="Rectangle 3">
            <a:extLst>
              <a:ext uri="{FF2B5EF4-FFF2-40B4-BE49-F238E27FC236}">
                <a16:creationId xmlns:a16="http://schemas.microsoft.com/office/drawing/2014/main" id="{FB9D842D-BAB1-4D37-9C42-745B132107E5}"/>
              </a:ext>
            </a:extLst>
          </p:cNvPr>
          <p:cNvSpPr/>
          <p:nvPr/>
        </p:nvSpPr>
        <p:spPr bwMode="auto">
          <a:xfrm>
            <a:off x="1641899" y="1723125"/>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High availability</a:t>
            </a:r>
          </a:p>
        </p:txBody>
      </p:sp>
      <p:sp>
        <p:nvSpPr>
          <p:cNvPr id="7" name="Rectangle 6">
            <a:extLst>
              <a:ext uri="{FF2B5EF4-FFF2-40B4-BE49-F238E27FC236}">
                <a16:creationId xmlns:a16="http://schemas.microsoft.com/office/drawing/2014/main" id="{0F0B540E-EF8B-447D-AF41-2A0AFBC5AED2}"/>
              </a:ext>
            </a:extLst>
          </p:cNvPr>
          <p:cNvSpPr/>
          <p:nvPr/>
        </p:nvSpPr>
        <p:spPr bwMode="auto">
          <a:xfrm>
            <a:off x="5810980" y="1723125"/>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Fault tolerance</a:t>
            </a:r>
          </a:p>
        </p:txBody>
      </p:sp>
      <p:sp>
        <p:nvSpPr>
          <p:cNvPr id="8" name="Rectangle 7">
            <a:extLst>
              <a:ext uri="{FF2B5EF4-FFF2-40B4-BE49-F238E27FC236}">
                <a16:creationId xmlns:a16="http://schemas.microsoft.com/office/drawing/2014/main" id="{79FB1D05-CC1C-42F7-9FCE-DE21A857F06E}"/>
              </a:ext>
            </a:extLst>
          </p:cNvPr>
          <p:cNvSpPr/>
          <p:nvPr/>
        </p:nvSpPr>
        <p:spPr bwMode="auto">
          <a:xfrm>
            <a:off x="1641899" y="2507950"/>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Scalability</a:t>
            </a:r>
          </a:p>
        </p:txBody>
      </p:sp>
      <p:sp>
        <p:nvSpPr>
          <p:cNvPr id="9" name="Rectangle 8">
            <a:extLst>
              <a:ext uri="{FF2B5EF4-FFF2-40B4-BE49-F238E27FC236}">
                <a16:creationId xmlns:a16="http://schemas.microsoft.com/office/drawing/2014/main" id="{D6392A4A-B6E8-4F75-A840-0AD5203AB701}"/>
              </a:ext>
            </a:extLst>
          </p:cNvPr>
          <p:cNvSpPr/>
          <p:nvPr/>
        </p:nvSpPr>
        <p:spPr bwMode="auto">
          <a:xfrm>
            <a:off x="5810980" y="2507950"/>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Elasticity</a:t>
            </a:r>
          </a:p>
        </p:txBody>
      </p:sp>
      <p:sp>
        <p:nvSpPr>
          <p:cNvPr id="10" name="Rectangle 9">
            <a:extLst>
              <a:ext uri="{FF2B5EF4-FFF2-40B4-BE49-F238E27FC236}">
                <a16:creationId xmlns:a16="http://schemas.microsoft.com/office/drawing/2014/main" id="{F1850E4A-62E4-426B-A1EB-C29FC527F72E}"/>
              </a:ext>
            </a:extLst>
          </p:cNvPr>
          <p:cNvSpPr/>
          <p:nvPr/>
        </p:nvSpPr>
        <p:spPr bwMode="auto">
          <a:xfrm>
            <a:off x="1641899" y="333894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Global reach</a:t>
            </a:r>
          </a:p>
        </p:txBody>
      </p:sp>
      <p:sp>
        <p:nvSpPr>
          <p:cNvPr id="11" name="Rectangle 10">
            <a:extLst>
              <a:ext uri="{FF2B5EF4-FFF2-40B4-BE49-F238E27FC236}">
                <a16:creationId xmlns:a16="http://schemas.microsoft.com/office/drawing/2014/main" id="{4423A886-2DFF-4D4C-8E7D-CDDB1C6094D4}"/>
              </a:ext>
            </a:extLst>
          </p:cNvPr>
          <p:cNvSpPr/>
          <p:nvPr/>
        </p:nvSpPr>
        <p:spPr bwMode="auto">
          <a:xfrm>
            <a:off x="5810980" y="333894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Customer latency capabilities</a:t>
            </a:r>
          </a:p>
        </p:txBody>
      </p:sp>
      <p:sp>
        <p:nvSpPr>
          <p:cNvPr id="12" name="Rectangle 11">
            <a:extLst>
              <a:ext uri="{FF2B5EF4-FFF2-40B4-BE49-F238E27FC236}">
                <a16:creationId xmlns:a16="http://schemas.microsoft.com/office/drawing/2014/main" id="{3923C26D-9B18-4D76-921C-DF28ED77C9F7}"/>
              </a:ext>
            </a:extLst>
          </p:cNvPr>
          <p:cNvSpPr/>
          <p:nvPr/>
        </p:nvSpPr>
        <p:spPr bwMode="auto">
          <a:xfrm>
            <a:off x="1641899" y="4123772"/>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Agility</a:t>
            </a:r>
          </a:p>
        </p:txBody>
      </p:sp>
      <p:sp>
        <p:nvSpPr>
          <p:cNvPr id="13" name="Rectangle 12">
            <a:extLst>
              <a:ext uri="{FF2B5EF4-FFF2-40B4-BE49-F238E27FC236}">
                <a16:creationId xmlns:a16="http://schemas.microsoft.com/office/drawing/2014/main" id="{DEFD54E6-27CA-4289-A7AE-98D153936604}"/>
              </a:ext>
            </a:extLst>
          </p:cNvPr>
          <p:cNvSpPr/>
          <p:nvPr/>
        </p:nvSpPr>
        <p:spPr bwMode="auto">
          <a:xfrm>
            <a:off x="5810980" y="4123772"/>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Predictive cost considerations</a:t>
            </a:r>
          </a:p>
        </p:txBody>
      </p:sp>
      <p:sp>
        <p:nvSpPr>
          <p:cNvPr id="14" name="Rectangle 13">
            <a:extLst>
              <a:ext uri="{FF2B5EF4-FFF2-40B4-BE49-F238E27FC236}">
                <a16:creationId xmlns:a16="http://schemas.microsoft.com/office/drawing/2014/main" id="{6C80AE8A-C79A-4AA1-ACB7-18760C171E71}"/>
              </a:ext>
            </a:extLst>
          </p:cNvPr>
          <p:cNvSpPr/>
          <p:nvPr/>
        </p:nvSpPr>
        <p:spPr bwMode="auto">
          <a:xfrm>
            <a:off x="1641899" y="490859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Disaster recovery</a:t>
            </a:r>
          </a:p>
        </p:txBody>
      </p:sp>
      <p:sp>
        <p:nvSpPr>
          <p:cNvPr id="15" name="Rectangle 14">
            <a:extLst>
              <a:ext uri="{FF2B5EF4-FFF2-40B4-BE49-F238E27FC236}">
                <a16:creationId xmlns:a16="http://schemas.microsoft.com/office/drawing/2014/main" id="{9211555F-A002-465A-BAFF-7A1A1DC365F7}"/>
              </a:ext>
            </a:extLst>
          </p:cNvPr>
          <p:cNvSpPr/>
          <p:nvPr/>
        </p:nvSpPr>
        <p:spPr bwMode="auto">
          <a:xfrm>
            <a:off x="5810980" y="490859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Economies of scale</a:t>
            </a:r>
          </a:p>
        </p:txBody>
      </p:sp>
      <p:sp>
        <p:nvSpPr>
          <p:cNvPr id="6" name="Text Placeholder 5"/>
          <p:cNvSpPr>
            <a:spLocks noGrp="1"/>
          </p:cNvSpPr>
          <p:nvPr>
            <p:ph type="body" sz="quarter" idx="10"/>
          </p:nvPr>
        </p:nvSpPr>
        <p:spPr>
          <a:xfrm>
            <a:off x="584200" y="1216530"/>
            <a:ext cx="11018520" cy="1292662"/>
          </a:xfrm>
        </p:spPr>
        <p:txBody>
          <a:bodyPr/>
          <a:lstStyle/>
          <a:p>
            <a:r>
              <a:rPr lang="en-IE" dirty="0"/>
              <a:t>The concept of </a:t>
            </a:r>
            <a:r>
              <a:rPr lang="en-IE" i="1" dirty="0"/>
              <a:t>economies of scale</a:t>
            </a:r>
            <a:r>
              <a:rPr lang="en-IE" dirty="0"/>
              <a:t> is the ability to reduce costs and gain efficiency when operating at a larger scale in comparison to operating at a smaller scale.</a:t>
            </a:r>
          </a:p>
        </p:txBody>
      </p:sp>
      <p:sp>
        <p:nvSpPr>
          <p:cNvPr id="4" name="Text Placeholder 5">
            <a:extLst>
              <a:ext uri="{FF2B5EF4-FFF2-40B4-BE49-F238E27FC236}">
                <a16:creationId xmlns:a16="http://schemas.microsoft.com/office/drawing/2014/main" id="{55071915-DDB1-4FD3-9587-BF0B5ADD1F98}"/>
              </a:ext>
            </a:extLst>
          </p:cNvPr>
          <p:cNvSpPr txBox="1">
            <a:spLocks/>
          </p:cNvSpPr>
          <p:nvPr/>
        </p:nvSpPr>
        <p:spPr>
          <a:xfrm>
            <a:off x="584200" y="4677251"/>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Cloud providers are very large businesses, and thus can leverage the benefits of economies of scale and then pass those benefits on to their customers.</a:t>
            </a:r>
            <a:endParaRPr lang="en-US" dirty="0"/>
          </a:p>
        </p:txBody>
      </p:sp>
      <p:pic>
        <p:nvPicPr>
          <p:cNvPr id="5" name="Picture 4" descr="An arrow points from a single server to multiple servers in the cloud.">
            <a:extLst>
              <a:ext uri="{FF2B5EF4-FFF2-40B4-BE49-F238E27FC236}">
                <a16:creationId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168" y="2577167"/>
            <a:ext cx="5078475" cy="2065953"/>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CapEx</a:t>
            </a:r>
            <a:r>
              <a:rPr lang="en-US" dirty="0"/>
              <a:t> vs. </a:t>
            </a:r>
            <a:r>
              <a:rPr lang="en-US" dirty="0" err="1"/>
              <a:t>OpEx</a:t>
            </a:r>
            <a:endParaRPr lang="en-US" dirty="0"/>
          </a:p>
        </p:txBody>
      </p:sp>
      <p:sp>
        <p:nvSpPr>
          <p:cNvPr id="6" name="Text Placeholder 5"/>
          <p:cNvSpPr>
            <a:spLocks noGrp="1"/>
          </p:cNvSpPr>
          <p:nvPr>
            <p:ph type="body" sz="quarter" idx="10"/>
          </p:nvPr>
        </p:nvSpPr>
        <p:spPr>
          <a:xfrm>
            <a:off x="584200" y="1435497"/>
            <a:ext cx="11018520" cy="4419671"/>
          </a:xfrm>
        </p:spPr>
        <p:txBody>
          <a:bodyPr/>
          <a:lstStyle/>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value of 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p:txBody>
      </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6" name="Text Placeholder 5"/>
          <p:cNvSpPr>
            <a:spLocks noGrp="1"/>
          </p:cNvSpPr>
          <p:nvPr>
            <p:ph type="body" sz="quarter" idx="10"/>
          </p:nvPr>
        </p:nvSpPr>
        <p:spPr>
          <a:xfrm>
            <a:off x="584200" y="1435497"/>
            <a:ext cx="6220637" cy="3274743"/>
          </a:xfrm>
        </p:spPr>
        <p:txBody>
          <a:bodyPr/>
          <a:lstStyle/>
          <a:p>
            <a:r>
              <a:rPr lang="en-US" dirty="0"/>
              <a:t>No upfront costs.</a:t>
            </a:r>
          </a:p>
          <a:p>
            <a:r>
              <a:rPr lang="en-US" dirty="0"/>
              <a:t>No need to purchase and manage costly infrastructure.</a:t>
            </a:r>
          </a:p>
          <a:p>
            <a:r>
              <a:rPr lang="en-US" dirty="0"/>
              <a:t>Ability to pay for additional resources as they are needed.</a:t>
            </a:r>
          </a:p>
          <a:p>
            <a:r>
              <a:rPr lang="en-US" dirty="0"/>
              <a:t>Ability to stop paying for resources that are no longer needed.</a:t>
            </a:r>
          </a:p>
        </p:txBody>
      </p:sp>
      <p:pic>
        <p:nvPicPr>
          <p:cNvPr id="21" name="Picture 20" descr="Line charts show resources increasing and decreasing. ">
            <a:extLst>
              <a:ext uri="{FF2B5EF4-FFF2-40B4-BE49-F238E27FC236}">
                <a16:creationId xmlns:a16="http://schemas.microsoft.com/office/drawing/2014/main" id="{EF0277AF-C208-40EC-849E-13CC6524958C}"/>
              </a:ext>
            </a:extLst>
          </p:cNvPr>
          <p:cNvPicPr>
            <a:picLocks noChangeAspect="1"/>
          </p:cNvPicPr>
          <p:nvPr/>
        </p:nvPicPr>
        <p:blipFill>
          <a:blip r:embed="rId3"/>
          <a:stretch>
            <a:fillRect/>
          </a:stretch>
        </p:blipFill>
        <p:spPr>
          <a:xfrm>
            <a:off x="6804837" y="1518339"/>
            <a:ext cx="4590000" cy="3616200"/>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1539</Words>
  <Application>Microsoft Office PowerPoint</Application>
  <PresentationFormat>Widescreen</PresentationFormat>
  <Paragraphs>208</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Consolas</vt:lpstr>
      <vt:lpstr>Segoe UI</vt:lpstr>
      <vt:lpstr>Segoe UI Light</vt:lpstr>
      <vt:lpstr>Segoe UI Semibold</vt:lpstr>
      <vt:lpstr>Segoe UI Semibold (Headings)</vt:lpstr>
      <vt:lpstr>Segoe UI Semilight</vt:lpstr>
      <vt:lpstr>Wingdings</vt:lpstr>
      <vt:lpstr>WHITE TEMPLATE</vt:lpstr>
      <vt:lpstr>AZ-900T0x Module 01:  Cloud concepts</vt:lpstr>
      <vt:lpstr>Lesson 01: Learning objectives</vt:lpstr>
      <vt:lpstr>Module 1 – Learning objectives</vt:lpstr>
      <vt:lpstr>Lesson 02: Why cloud services?</vt:lpstr>
      <vt:lpstr>Cloud computing</vt:lpstr>
      <vt:lpstr>Key concepts</vt:lpstr>
      <vt:lpstr>Economies of scale</vt:lpstr>
      <vt:lpstr>CapEx vs. OpEx</vt:lpstr>
      <vt:lpstr>Consumption-based model</vt:lpstr>
      <vt:lpstr>Lesson 03: Types of cloud models</vt:lpstr>
      <vt:lpstr>Public cloud</vt:lpstr>
      <vt:lpstr>Private cloud</vt:lpstr>
      <vt:lpstr>Hybrid cloud Mutli-cloud  </vt:lpstr>
      <vt:lpstr>Cloud model comparison</vt:lpstr>
      <vt:lpstr>Lesson 04: Types of cloud services</vt:lpstr>
      <vt:lpstr>Shared responsibility model</vt:lpstr>
      <vt:lpstr>Infrastructure as a Service (IaaS)</vt:lpstr>
      <vt:lpstr>Platform as a Service (PaaS)</vt:lpstr>
      <vt:lpstr>Software as a Service (SaaS)</vt:lpstr>
      <vt:lpstr>Cloud service comparison</vt:lpstr>
      <vt:lpstr>Lesson 05: Module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2019-10-20T17:17:18Z</dcterms:created>
  <dcterms:modified xsi:type="dcterms:W3CDTF">2020-05-01T09:05:37Z</dcterms:modified>
</cp:coreProperties>
</file>